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0272"/>
  </p:normalViewPr>
  <p:slideViewPr>
    <p:cSldViewPr snapToGrid="0" snapToObjects="1">
      <p:cViewPr varScale="1">
        <p:scale>
          <a:sx n="101" d="100"/>
          <a:sy n="101" d="100"/>
        </p:scale>
        <p:origin x="5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0:29:53.054"/>
    </inkml:context>
    <inkml:brush xml:id="br0">
      <inkml:brushProperty name="width" value="0.05" units="cm"/>
      <inkml:brushProperty name="height" value="0.05" units="cm"/>
      <inkml:brushProperty name="color" value="#E71224"/>
    </inkml:brush>
  </inkml:definitions>
  <inkml:trace contextRef="#ctx0" brushRef="#br0">1 2165 24575,'25'-7'0,"-5"0"0,14-12 0,-1-3 0,-5 2 0,12-7 0,-5 5 0,8 0 0,0-5 0,8 4 0,-7-6 0,7 5 0,0-4 0,3 5 0,8-8 0,-1 0 0,1 0 0,0 0 0,0 0 0,0 0 0,0 0 0,-1 0 0,-7 1 0,-3 6 0,-9-2 0,1 10 0,-1-11 0,-7 11 0,6-4 0,-13 7 0,12-2 0,-12 2 0,13-1 0,-6-6 0,0 5 0,6-6 0,-6 7 0,0-5 0,14 3 0,-12-10 0,14 9 0,-16-3 0,6 6 0,-6 0 0,7 0 0,1 0 0,-1-7 0,20-1 0,-22 0 0,19 2 0,-31 6 0,13 0 0,-14 1 0,14-1 0,-13 0 0,12 0 0,-12 1 0,5-1 0,1-6 0,-7 6 0,14-7 0,-6 7 0,7-6 0,1 4 0,-8-4 0,6 6 0,-6 0 0,7-1 0,-7 2 0,15-2 0,-20 1 0,27-1 0,-19 1 0,12-1 0,-7 1 0,0 0 0,-1 6 0,19-11 0,-13 9 0,13-11 0,-26 13 0,6-4 0,-6 4 0,0-6 0,6 6 0,-6-4 0,0 4 0,6 1 0,-6-6 0,0 12 0,6-12 0,-6 11 0,7-10 0,9 3 0,-6 1 0,14-6 0,-5 6 0,7-1 0,1-5 0,9 5 0,-6 0 0,-11 2 0,0 0 0,17-2 0,-21 1 0,-1 0 0,13 0 0,10 1 0,-8 0 0,8-2 0,-11 1 0,1 1 0,10 7 0,-8-7 0,7 5 0,1-5 0,-8 7 0,17 0 0,-16-7 0,6 5 0,-9-4 0,-1-1 0,1 5 0,-9-5 0,7 7 0,-15 0 0,6-6 0,-9 4 0,-7-4 0,6 6 0,-13 0 0,24 0 0,-22 0 0,23 0 0,-10 0 0,10-7 0,9-2 0,10 0 0,24-15-467,-16 13 467,-28 2 0,0-1 0,32-5 0,3 6 0,-35 0 0,1 0 0,44-9 0,0 1 0,-3 7 0,1-6 0,-9 14 0,9-13 0,-1 13 0,-8-5 0,-33 2 0,0 2 0,44 1 0,0-7 0,-22 9 0,2 0 0,-22 0 0,0 0-451,22 0 1,1 0 450,-23 0 0,-2 0 0,1 0 0,0 0-432,43 0 432,-45 0 0,1 0 0,9 0 0,-2 0 0,34 0-612,-17 4 0,-1 2 612,18 4 0,-23-5 0,3 1 0,-12 3 0,-1-2 0,-10-6 0,0 0 0,12 7 0,1 1 0,-6-3 0,-1 0-119,-4-1 0,0 0 119,11 5 0,0-3 0,23-5 0,10 14 0,-2-7 0,-12 0 735,-9 5-735,-2-12 0,-1 12 415,-15-12-415,41 13 0,-46-14 0,36 6 1288,-42-7-1288,-1 6 737,-4-5-737,-4 5 87,6 0-87,-7-4 0,6 4 0,-13-6 0,5 0 0,-7 0 0,0 0 0,-1 0 0,1 0 0,0 0 0,-6 0 0,4 0 0,-4 0 0,-1 0 0,5 0 0,-4 0 0,6 0 0,-7 0 0,13 0 0,-10 0 0,18 0 0,-12 0 0,13 0 0,21 0 0,-12 0 0,20 0 0,-19 0 0,2 0 0,9 0 0,-1 0 0,1-7 0,0 6 0,0-6 0,0 7 0,0-7 0,-1 5 0,-7-5 0,5 7 0,-5 0 0,-1 0 0,7 0 0,-16 0 0,16 0 0,-16 0 0,16 0 0,12 0 0,-5 0 0,14 0 0,-20 0 0,1 0 0,9 0 0,-6 0 0,6 0 0,-9 0 0,0 0 0,0 0 0,0 0 0,-1 0 0,-7 0 0,5 0 0,-5 0 0,-1 0 0,-2 0 0,-9 0 0,1 0 0,-1 0 0,1 0 0,0 0 0,8 0 0,-7 0 0,7 0 0,1 0 0,-8 0 0,16 0 0,-7-7 0,28 5 0,-15-5 0,6 1 0,-12 4 0,-15-4 0,6 6 0,0 0 0,-7 0 0,8 0 0,-1 0 0,2 0 0,0-6 0,7 4 0,-7-4 0,0 6 0,7 0 0,-7 0 0,9-7 0,0 5 0,0-12 0,0 12 0,9-12 0,-7 12 0,-1-12 0,16 13 0,-21-13 0,14 13 0,-21-6 0,-8 7 0,-8 0 0,5 0 0,-12-6 0,13 4 0,-6-3 0,8 5 0,-8 0 0,5-7 0,4 6 0,1-6 0,6 7 0,-9-6 0,1 4 0,8-11 0,-6 11 0,14-12 0,-14 6 0,6 0 0,-8-5 0,-1 5 0,1 0 0,-8-4 0,-2 10 0,-7-3 0,-7 5 0,11-6 0,-15 4 0,8-3 0,-12 5 0,-9 0 0,1 0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33:55.831"/>
    </inkml:context>
    <inkml:brush xml:id="br0">
      <inkml:brushProperty name="width" value="0.05" units="cm"/>
      <inkml:brushProperty name="height" value="0.05" units="cm"/>
      <inkml:brushProperty name="color" value="#E71224"/>
    </inkml:brush>
  </inkml:definitions>
  <inkml:trace contextRef="#ctx0" brushRef="#br0">0 8948 24575,'98'9'0,"1"-1"0,-1 1 0,0-1 0,0 1 0,0-1 0,0 1 0,0-1 0,0 1 0,0-1 0,0 1 0,0-1 0,0 1 0,0-1 0,0 1 0,0-1 0,0 1 0,1-1 0,-1 1 0,0-1 0,0 1 0,0-1 0,0 1 0,0-1 0,0 1 0,0-1 0,0 1 0,0-1 0,0 1 0,0-1 0,0 1 0,0-1 0,1 1 0,-1-1 0,0 1 0,0-1 0,0 1 0,0-1 0,0 1 0,0-1 0,0 1 0,0-1 0,0 1 0,0-1 0,0 1 0,0-1 0,0 1 0,0-1 0,1 1 0,-1-1 0,0 1 0,0-1 0,0 1 0,0-1 0,7 2 0,1-1 0,2 1 0,1 0 0,2 0 0,0 0 0,1 1 0,1 0 0,1-1 0,0 1 0,1 0 0,-1 0 0,1 0 0,-1 0 0,0 0 0,0 0 0,-1-1 0,-1 1 0,0 0 0,-2-1 0,-1 1 0,-1-1 0,-1 0 0,-3 0 0,-1-1 0,-2 1 0,-2-1 0,-2-1 0,-2 1 0,-3-1 0,-3 0 0,-3-1 0,-2 0 0,-4 0 0,-3-1 0,-3-1 0,-4 1 0,-4-2 0,-3 0 0,-5 0 0,-3-1 0,-5-1-982,69 2 0,-19-3 0,-17-3 0,-12 0 0,-11 1 982,-3 1 0,-11 0 0,23 0 1489,-24 0-1489,6 0 798,-16 0-798,-2 0 0,-13 0 0,4 0 2623,-11 0-2623,5 0 0,-6 0 0,0 0 0,-1 0 0,1 0 0,0 0 0,-6-4 0,-1-2 0,-5-5 0,-4 5 0,2-4 0,-3 4 0,5-4 0,0-1 0,0 0 0,0 0 0,0 0 0,0 0 0,5 5 0,-4-4 0,9 8 0,-3-8 0,5 9 0,-1-10 0,1 4 0,6-5 0,2-1 0,13-7 0,11-2 0,19-9 0,1-1 0,17-8-700,-27 17 0,2-1 700,-5-2 0,1-1 0,14-2 0,1 0 0,-6 1 0,-2 0 0,-4 1 0,1 0 0,16-7 0,1 0 0,-11 5 0,2-1-1007,15-10 1,3 0 1006,-7 9 0,1 0 0,13-10 0,0 0 0,-5 8 0,0 1-763,-20 5 0,0-3 1,1 3 762,26-7 0,-1 1 0,1-3 0,0-1 0,-27 15 0,1 0 0,-1 1 0,27-11 0,0 0 0,-26 7 0,0 0 0,1 0-770,4 1 1,1 2-1,-1-2 770,2-2 0,-1 0 0,2 1 0,3 1 0,1 1 0,0 1 0,0-2 0,0 1 0,0 0 0,0 0 0,-1-1 0,1 2 0,0 2 0,-1 1 0,2-1-505,4-3 0,1 0 1,-1 1 504,-4 2 0,-1 0 0,2 0 0,9-3 0,1-2 0,-2 1 0,-10 1 0,-1-1 0,5 1 0,3 0 0,6 0 0,1 0 0,-6 0 0,2-2 0,-5 0 0,5 1-319,-6 4 0,5 0 1,-1 0-1,-4 0 319,4-3 0,-5-1 0,2 3 0,6 3 0,2 2 0,0-1 0,1-6 0,-1-1 0,1 0 0,-16 8 0,1 0 0,1 1 0,-2-3-303,-2-2 1,-1-2 0,0-1-1,1 1 303,3 2 0,1 1 0,0 0 0,0-2 0,-2-3 0,0-1 0,2 0 0,3-1-247,-1 3 1,6-1 0,0 0 0,-1 1 0,-6 1 246,19-6 0,-6 2 0,5-3 0,-18 3 0,5-2 0,2-2 0,-2 2 0,-5 4 0,18 0 0,-6 3 0,2-4-167,-12-4 1,1-6-1,2 1 1,-2 3 166,-3 9 0,0 2 0,-1 1 0,0-3-64,1-5 1,0-2-1,-1-1 1,0 3 63,-6 4 0,-2 1 0,3 1 0,5-2 0,10-4 0,7 0 0,3-2 0,-2 0 0,-6 2 0,-4-1 0,-5 1 0,-1 0 0,6-1 0,3 1 0,8-2 0,0 1 0,-3 0 0,-9 2 0,7-4 0,-9 2 0,1 1 0,10-3 0,3 2 0,-4 0 161,-13 4 1,-1 2 0,0-2-162,4-2 0,1-2 0,-2 1 0,-3 3 0,-1 1 0,-1-2 415,-4-1 1,0-1 0,-1 2-416,0 5 0,0 2 0,-1-1 0,23-13 0,-4 2 996,-17 13 0,-2 1-996,2-8 0,-2 1 0,-13 8 0,-2 1 0,7-5 0,-1 1 1380,0 3 1,-2 1-1381,-10 1 0,-1 0 0,47-12 0,-12 6 0,1-5 0,-10 8 2889,-3 0-2889,19-7 0,-22 6 0,13-5 2699,-21 6-2699,-15 2 1445,6-1-1445,0-7 642,-7 6-642,8-12 0,-10 6 0,1 0 0,-1-5 0,-7 5 0,-2-5 0,-7 1 0,-6 0 0,5 0 0,-11 0 0,18-19 0,-10 7 0,6-16 0,0 3 0,4-12 0,-6 7 0,-1 5 0,-1 0 0,-4-11-580,7-6 1,0-4 579,-5-22 0,2 17 0,0-4 0,-13 17 0,-1 2 0,4-1 0,-1 1 0,-3 2 0,-1 2 0,8-39 0,-8 43 0,0 0 0,1-43-180,5 12 180,-14 13 0,6 19 0,-7 9 0,0 3 0,0 19 1148,0-10-1148,-23 1 191,-2 7-191,-22-7 0,-4 9 0,-2 6 0,-30-24 0,6 20-273,25-1 0,-1 0 273,-24 2 0,7 5 0,-2 1-1334,-25-5 1334,12 8 0,-3-1 0,24 2 0,2 0 0,-11 2 0,-2 2 0,0 0 0,2 2 0,16 2 0,-2 2 0,-32-1 0,-3 0 0,25 0 0,2 0 0,-5 0 0,-4 0 0,-18 0 0,5 0 0,-1 0 0,11 0 0,-1 0 0,24 0 0,3 0 0,-2 0 0,-1 0-281,-5 0 0,2 0 281,-38 0 0,44 0 0,0 0 0,-44 0 0,30 0 0,-1 0 0,16 0 0,0 0 0,-5 0 0,3 0 0,-18 0 0,10 0 494,9 0-494,2 0 1329,8-7-1329,0 6 619,1-12-619,-10 11 0,7-4 0,-6 0 0,0-3 0,6 1 0,-6-5 0,8 11 0,0-11 0,1 12 0,-1-12 0,0 11 0,1-10 0,-1 10 0,-8-11 0,6 5 0,-7-7 0,1 7 0,6-5 0,-42-2 0,27-2 0,-30-6-732,-4 6 732,14 0 0,-17 7 0,5-6 0,4 6 0,-9-7 0,44 7 0,0 2 0,-33-2 0,-9-5 0,12 6-105,8-8 105,4 1 0,9 1 0,0-1 0,0 0 0,8 1 0,-6 0 727,16 0-727,-8 1 110,10-1-110,-1 7 0,-19-11 0,22 10 0,-20-12 0,25 14 0,0-5 0,-6 4 0,13-5 0,-13-1 0,13 0 0,-5 1 0,7 0 0,0-1 0,5-4 0,-3 3 0,10-3 0,1 5 0,2 1 0,10 1 0,-10-1 0,5 0 0,0-6 0,1 5 0,-1-12 0,4 12 0,-3-11 0,-1 10 0,5-10 0,-4 4 0,-1-6 0,4 6 0,-3-4 0,-1 4 0,4-6 0,-10-7 0,11 5 0,-12-13 0,11 13 0,-11-13 0,12 6 0,-11-1 0,10-4 0,-4 4 0,6 1 0,0-6 0,0 6 0,0 0 0,0-6 0,0 5 0,0-6 0,0-1 0,0 8 0,0-6 0,13-13 0,-4 14 0,17-20 0,-5 32 0,6-6 0,-1 14 0,0-5 0,7 10 0,2-4 0,0 5 0,14-1 0,-11 1 0,13-1 0,0 1 0,-7 5 0,16-4 0,-15 11 0,6-5 0,0 7 0,-6 0 0,14 0 0,-5 0 0,26 0 0,-13 0 0,5 0 0,-12 0 0,-7 0 0,0 0 0,-2 0 0,1 0 0,-8 0 0,7 0 0,-8 0 0,-1 0 0,1 0 0,-8 0 0,6 0 0,-14 6 0,14 1 0,-13 1 0,5 4 0,-7-5 0,0 6 0,0 0 0,-7-1 0,5 1 0,1 5 0,-4-5 0,2 5 0,-11-7 0,6-4 0,-5 3 0,11-3 0,-10 5 0,10 1 0,-11-1 0,5 0 0,0 0 0,-5 0 0,12 1 0,-12-2 0,5 2 0,0 5 0,-5-5 0,11 5 0,-10-6 0,4 7 0,0-5 0,-4 4 0,4-6 0,-6 6 0,0-5 0,6 10 0,-5-10 0,3 4 0,-4-5 0,0 0 0,-6-1 0,5 1 0,-5 0 0,1-1 0,-2 1 0,-5 0 0,0-1 0,0 1 0,0 0 0,0-1 0,0 1 0,0 0 0,0-1 0,0 1 0,0-1 0,0 1 0,0 0 0,0-1 0,0 1 0,0 0 0,0-1 0,0 1 0,0 0 0,0-1 0,0 1 0,0 0 0,0 6 0,0-5 0,0 5 0,0 0 0,0-5 0,0 5 0,0 0 0,0-4 0,-6 10 0,5-11 0,-5 11 0,0-4 0,4 0 0,-9 4 0,4-5 0,-1 7 0,-3 0 0,3 0 0,-4-6 0,-1 4 0,0-4 0,0 5 0,0 1 0,0-6 0,0 4 0,1-4 0,-1 6 0,-6-6 0,4 4 0,-4-4 0,1 0 0,-8 16 0,4-19 0,-8 19 0,17-23 0,-12 11 0,12-10 0,-12 10 0,12-11 0,-12 6 0,12-7 0,-12 0 0,12 0 0,-12 1 0,12-1 0,-11 1 0,10-2 0,-10-4 0,10 4 0,-10-10 0,10 4 0,-4-5 0,6 0 0,0 0 0,1 0 0,-1 0 0,1 0 0,-1 0 0,11-4 0,2-3 0,5 1 0,-1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59:33.392"/>
    </inkml:context>
    <inkml:brush xml:id="br0">
      <inkml:brushProperty name="width" value="0.1" units="cm"/>
      <inkml:brushProperty name="height" value="0.1" units="cm"/>
      <inkml:brushProperty name="color" value="#FF0066"/>
    </inkml:brush>
  </inkml:definitions>
  <inkml:trace contextRef="#ctx0" brushRef="#br0">4767 376 24575,'-22'0'0,"8"0"0,-23 0 0,15 0 0,-27 0 0,11 0 0,-22 0 0,7-7 0,-19 5 0,8-18 0,-18 9 0,8-12 0,-10 6 0,10 0 0,-7 8 0,17-5 0,-8 6 0,10-1 0,0 2 0,8 1 0,-5 4 0,5-11 0,-8 11 0,9-5 0,-7 0 0,6 6 0,-7-13 0,7 12 0,-5-5 0,5 7 0,-8 0 0,0-7 0,0 6 0,-10-6 0,8 7 0,-8 0 0,10-7 0,0 5 0,9-5 0,-7 7 0,15 0 0,-15 0 0,15 0 0,-6 0 0,8-6 0,-8 4 0,6-4 0,-6 6 0,8 0 0,1 0 0,-1 0 0,0 0 0,1 0 0,-1 0 0,-8 0 0,6 0 0,-7 0 0,10 0 0,-10 0 0,-11 0 0,-2 0 0,1 0 0,13 0 0,8 0 0,0 0 0,1 0 0,7 0 0,-6 0 0,5 0 0,-6 0 0,6 0 0,-4 0 0,12 0 0,-6 0 0,1 0 0,5 0 0,-6 0 0,8 0 0,-7 0 0,5 0 0,1 0 0,2 0 0,6 0 0,-1 0 0,2 0 0,0 0 0,-2 0 0,0 0 0,2 0 0,0 0 0,4 0 0,-10 0 0,10 0 0,-15 0 0,14 0 0,-15 0 0,17 0 0,-12 0 0,12 0 0,-12 0 0,12 0 0,-12 0 0,12 0 0,-12 0 0,12 0 0,-5 0 0,6 0 0,0 0 0,1 0 0,-1 0 0,1 0 0,9 0 0,17 0 0,6 0 0,20 0 0,3 0 0,0 0 0,7 0 0,1 0 0,1 0 0,9 0 0,-9 0 0,7 0 0,-7 0 0,9 0 0,-1 0 0,1 0 0,0 0 0,9 0 0,-7 0 0,18 0-508,14 8 508,-16-6 0,-16 2 0,-1 1 0,7 2 0,-1-2 0,1 0-1039,13 5 1039,-5-1 0,0 0 0,4-7 0,2 7 0,0 1 0,-8-8 0,15 8 0,-1-1 0,-13-6 0,13 7 0,1-1 0,-4-6 0,5 6 0,0 1 0,-6-8 0,-10 3 0,2 0 0,-26 0 0,-2-1 0,11-3 0,1 0 0,-1 3 0,-2 0 0,-5-3 0,0-2 0,0 1 0,0 0-138,43 8 138,-12-6 0,-4 5 0,-17 0 0,8-5 0,-10 4 478,-9-6-478,-2 7 1058,0-6-1058,-6 6 149,25-7-149,-23 6 0,14-5 0,-18 6 0,-1-1 0,-7-4 0,6 4 0,-6-6 0,8 0 0,-1 0 0,-7 0 0,6 0 0,-13 0 0,13 0 0,-14 0 0,6 0 0,-7 0 0,0 0 0,0 0 0,-6 0 0,4 0 0,-11 0 0,12 0 0,-12-5 0,5 3 0,0-9 0,0 4 0,2-5 0,-4 5 0,-4-3 0,0 9 0,0-10 0,-6 5 0,-11-1 0,-9 2 0,-17 5 0,3 0 0,-13 0 0,-3-7 0,-1 6 0,-15-6 0,16 0 0,-26 6 0,14-12 0,4 12 0,0 0 0,-9-12 0,-2 11 0,1 2 0,0-6 0,6 2 0,-3 0-598,-28-7 598,33 7 0,0-2 0,-44-9 0,46 10 0,-1 0 0,-44-13 0,-1 1 0,33 7 0,0 1 0,-18-1 0,7 0 0,-1 2 0,-17 6 0,28-3 0,-1 0-553,7 1 1,0 0 552,-2 3 0,1 0 0,5-4 0,0 1 0,-24 3 0,3 2 0,-19-1 0,3-4 0,2-2 0,4 4 0,10-3 0,0 0 0,-14 5 0,19 0 0,-1 0 0,-20 0 0,28 1 0,2-2 0,-14-6-383,-18 5 383,11-13 0,1 13 0,8-12 0,-6 12 0,17-5 0,0 7 0,-14 0 553,19 0-553,-13 0 1115,21 0-1115,8 0 418,0 0-418,1 0 0,6 0 0,-4 0 0,4 0 0,1 0 0,-6 0 0,13 0 0,-13 0 0,6 0 0,-8 0 0,1 0 0,-1 0 0,0 0 0,1 0 0,6 0 0,-5 0 0,13 0 0,-5 0 0,7 6 0,6-5 0,-4 11 0,11-11 0,-6 5 0,8-1 0,9-4 0,17 4 0,6-5 0,20 0 0,-14 0 0,14 0 0,-13 0 0,12 0 0,-5 0 0,1 0 0,13 0 0,-12 0 0,14 0 0,-8 6 0,8-4 0,-7 4 0,16-6 0,-7 7 0,1-5 0,5 4 0,-6 1 0,42-5 0,-34 11 0,-12-12 0,4 0 0,-2 6 0,-1 1 0,33 1-427,-19-4 1,0 1 426,23 9 0,-34-14 0,2 0 0,12 7 0,-1 1 0,28-7 0,-30 3 0,0-1 0,12-4 0,19 7 0,-1-5 0,-8 13-292,-1-13 292,-4 13 0,-7-13 0,0 5 0,-2 0 0,-1-5 0,-7 4 0,8-6 0,-10 0 0,0 7 840,0-5-840,-9 5 305,-2-7-305,0 0 0,-6 0 0,6 0 0,-9 0 0,1 6 0,-1-4 0,1 4 0,-1-6 0,1 0 0,-1 0 0,-6 0 0,4 6 0,-12-4 0,24 10 0,-14-4 0,9 0 0,-7 5 0,-5-12 0,1 11 0,4-10 0,-5 4 0,8-6 0,-1 0 0,1 6 0,-1-4 0,1 4 0,0-6 0,-8 0 0,5 0 0,-12 6 0,5-5 0,1 5 0,-7-6 0,7 5 0,-15-3 0,5 4 0,-10-6 0,10 0 0,-11 5 0,10-4 0,-10 4 0,4-5 0,-5 0 0,-15 0 0,-5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38:21.988"/>
    </inkml:context>
    <inkml:brush xml:id="br0">
      <inkml:brushProperty name="width" value="0.05" units="cm"/>
      <inkml:brushProperty name="height" value="0.05" units="cm"/>
      <inkml:brushProperty name="color" value="#E71224"/>
    </inkml:brush>
  </inkml:definitions>
  <inkml:trace contextRef="#ctx0" brushRef="#br0">1 7571 24575,'43'0'0,"8"0"0,33 0 0,-34 1 0,6-2-2811,34-7 0,9-7 2811,-30 1 0,1-3 0,3-1-637,21-2 0,5-2 1,-6-2 636,-22 2 0,-3-1 0,1 0 0,9-3 0,2 0 0,-2 0 0,-9 3 0,-2 0 0,2-2 0,7-4 0,3-2 0,1-2 0,9-3 0,3-1 0,-4 0 0,-17 6 0,-3 1 0,0-1 0,5-3 0,0-1 0,-3 1 264,16-8 0,-7 2-264,-19 10 0,-2 1 0,8-3 0,-4 0-677,18-20 677,-26 19 0,1 0 0,-13 2 0,-2-1 0,5-3 0,-1 0 1934,23-25-1934,0-7 0,0 0 0,-8 0 0,6 7 0,-13-5 0,-13 29 0,0-1 0,15-24 1040,-10 11 1,3 1-1041,24-17 0,-29 17 0,1-1 0,3 6 0,-2 3 0,20-31 0,-13 20 0,-1 2 0,-3-3 0,11-10 0,-1 0 0,-9 6 0,-6 2 0,2 0 0,12-5 1053,-4-15-1053,-3 10 0,-1-1 0,-15 3 0,18-20 0,-17 17 0,9-15 0,-19 20 946,4 7-946,-11-6 374,11 7-374,-11-9 1010,6 0-1010,-1 0 283,-5 0-283,6-10 0,0-2-302,-9 21 1,1-1 301,11-25 0,-10 26 0,1 1 0,9-22 0,-9 28 0,0-2 0,9-38 0,-9 39 0,-1-1 0,-2-13 0,-2 1 0,14-23 0,-14 22 0,-1 3 0,5-7 0,1-16 0,-2 17 0,2-18 0,-1 8 0,0-10 0,1 1 0,-1 8 0,1-6 0,-2 17 0,-6-18 0,5 18 0,-5-8 0,7 0 0,-1 8 0,1-7 0,-1 9 0,1 0 0,-1 0 0,6-11 603,-4 9-603,3 7 0,-5 8 0,-2 14 0,1-1 0,0-5 0,-1 14 0,1-14 0,5 13 0,-4-6 0,3 15 0,-6 0 0,0 8 0,0-1 0,-6 0 0,5 0 0,-5 5 0,1-3 0,3 3 0,-4 1 0,6-5 0,-5 4 0,3 1 0,-9-5 0,4 5 0,-5-5 0,0-1 0,0 1 0,0 0 0,0 0 0,0-1 0,0-6 0,0 5 0,0-11 0,0 4 0,6-6 0,-5 0 0,5 0 0,-6 0 0,6 0 0,-5 0 0,5 0 0,-6 6 0,5-4 0,-3 10 0,4-4 0,-6 0 0,0 4 0,5-4 0,-4 0 0,9 5 0,-8-5 0,8 6 0,-9 0 0,10 0 0,-10 0 0,9 5 0,-8-3 0,8 3 0,-9-4 0,10-1 0,-5 0 0,5 0 0,1 1 0,0-1 0,-1 0 0,1 0 0,0 0 0,-1 1 0,1-1 0,0 5 0,-1-4 0,1 5 0,6-1 0,-5-3 0,12 3 0,-6 0 0,1-4 0,4 9 0,-4-9 0,-1 10 0,5-5 0,-4 0 0,6 5 0,0-5 0,0 6 0,0 0 0,-1 0 0,9 0 0,-7 0 0,7 0 0,-1 0 0,-5 0 0,5 0 0,0 0 0,-5 0 0,5 0 0,-7 0 0,0 0 0,0 0 0,0 0 0,-1 0 0,-5 0 0,4 0 0,-11 0 0,12 0 0,-12 0 0,16 0 0,-8 0 0,4 0 0,-7 0 0,0 0 0,-5 0 0,11 0 0,-10 0 0,4 0 0,0 0 0,-5 0 0,11 0 0,-11 0 0,5 0 0,0 0 0,-5 0 0,12 0 0,-6 0 0,7 0 0,0 0 0,0 0 0,0 0 0,0 0 0,-1 0 0,1 0 0,0 0 0,-6 0 0,4 0 0,1-5 0,-5 4 0,10-5 0,-17 6 0,11 0 0,-10 0 0,4-5 0,0 4 0,-5-5 0,5 6 0,0 0 0,-5 0 0,5 0 0,0 0 0,-5 0 0,5 0 0,-6 0 0,6 0 0,-5 0 0,5 0 0,-6 0 0,6 0 0,6 0 0,4 0 0,-4 0 0,1 0 0,-6 0 0,1 0 0,4 0 0,-4 0 0,-1 0 0,-1 0 0,0 0 0,-5 0 0,12 0 0,-6 0 0,7 0 0,-6 0 0,4 0 0,-5 0 0,1 0 0,4 0 0,-4 0 0,-1 0 0,6 0 0,-6 0 0,7 0 0,-6 0 0,11 0 0,-9 6 0,30-4 0,-14 3 0,16-5 0,-3 0 0,-6 0 0,6 0 0,-9 0 0,10 0 0,-8 0 0,7 0 0,-8 0 0,-1 0 0,1 0 0,-8 0 0,6 0 0,-14 0 0,0 0 0,-2 0 0,-6 0 0,7 0 0,-7 0 0,6 0 0,-12 0 0,11 0 0,1 0 0,-4 0 0,8 0 0,-15 0 0,10 0 0,-4 0 0,5 0 0,1 0 0,0 0 0,0 0 0,0 0 0,-7 0 0,6 0 0,-6 0 0,1 0 0,4 0 0,-11 0 0,5 0 0,5 6 0,-8 0 0,8 1 0,-11 3 0,0-9 0,-1 10 0,1-5 0,0 1 0,-1 3 0,1-9 0,0 10 0,-1-5 0,1 6 0,0-6 0,0 5 0,-1-5 0,1 6 0,6-6 0,-5 5 0,11-4 0,-10 0 0,4 3 0,5 3 0,-8-5 0,8 8 0,-12-15 0,1 9 0,0-8 0,-1 3 0,1 0 0,0-4 0,0 5 0,-1-6 0,-5 5 0,-1 1 0,-5 5 0,0 0 0,0 0 0,0 0 0,0 0 0,0 0 0,0 0 0,0 0 0,0 0 0,0 0 0,0 0 0,0 0 0,0 0 0,0 0 0,0 0 0,0 0 0,0 0 0,0 0 0,0 0 0,0 0 0,-5-5 0,4 4 0,-9-9 0,8 10 0,-8-10 0,3 9 0,-4-4 0,-1 6 0,1-1 0,-7 1 0,-2-5 0,6 10 0,-9-9 0,8 11 0,-5 0 0,2-5 0,-1 4 0,5-6 0,-4 0 0,6 0 0,1-1 0,-1-4 0,0 3 0,0-8 0,0 3 0,0 0 0,-6-4 0,5 4 0,-6-5 0,8 6 0,-1-5 0,0 4 0,1-5 0,-1 0 0,0 0 0,1 0 0,-1 0 0,0 0 0,0 0 0,1 0 0,-1 0 0,1 0 0,-1 0 0,1 0 0,-6 0 0,-1 0 0,0 0 0,1 0 0,6 0 0,-1 0 0,0-5 0,1-1 0,-1-6 0,1 6 0,-1-4 0,-6 8 0,5-3 0,-12-1 0,-2 5 0,6-5 0,-5 6 0,8 0 0,4 0 0,-26 0 0,23 0 0,-31 0 0,26 0 0,-11 0 0,-1 0 0,6 0 0,-5 0 0,7 0 0,6 0 0,-4 6 0,4-5 0,-6 5 0,6-6 0,-4 0 0,10 0 0,-4 0 0,0 0 0,4 0 0,-4 5 0,6-4 0,-6 5 0,5-6 0,-5 0 0,6 0 0,-6 0 0,4 0 0,-4 0 0,6 0 0,0 0 0,1 0 0,-1 0 0,-7 0 0,1 0 0,-2 0 0,-3 0 0,9 5 0,-10-4 0,10 4 0,-10 1 0,4-5 0,-6 5 0,0-6 0,0 0 0,6 0 0,-4 0 0,10 0 0,-10 0 0,11 0 0,-12 0 0,5 0 0,-6 0 0,7 0 0,-13 0 0,10 0 0,-11 0 0,7 0 0,0 0 0,-1 0 0,8 0 0,-6 0 0,0 0 0,4 0 0,-2 0 0,11 0 0,0 0 0,-6 0 0,4 0 0,-4 0 0,0 0 0,5 0 0,-12 0 0,5 0 0,1 0 0,-6 0 0,12 0 0,-12 0 0,12 0 0,-12 0 0,12 0 0,-12 0 0,6 0 0,-7 0 0,-12 0 0,9 0 0,-8 0 0,11 0 0,0 0 0,0 0 0,0 0 0,0 0 0,0 0 0,-1 0 0,1 0 0,0 0 0,0 0 0,0 0 0,7 0 0,-6 0 0,12 0 0,-12 0 0,12 0 0,-12 0 0,12 0 0,-12 0 0,12-5 0,-12 4 0,6-5 0,-7 6 0,0-6 0,0 5 0,-1-5 0,1 6 0,0 0 0,7-5 0,-6 4 0,5-5 0,-6 6 0,0 0 0,0 0 0,0-5 0,0 3 0,0-4 0,0 6 0,0 0 0,0 0 0,0 0 0,6 0 0,-4 0 0,4 0 0,-6 0 0,6 0 0,-4 0 0,10 0 0,-4 0 0,6 0 0,-6 0 0,5 0 0,-5 0 0,6 0 0,0 0 0,0 0 0,0 0 0,0 0 0,1 0 0,-1 0 0,1 0 0,-1 0 0,1 0 0,-1 0 0,1 0 0,-1 0 0,0 0 0,1 0 0,-1 0 0,0 0 0,1 0 0,-1 0 0,0 0 0,-6 0 0,4 0 0,-10 6 0,10-5 0,-4 5 0,6-1 0,1-3 0,-1 8 0,0-9 0,1 4 0,0 0 0,0 0 0,5 1 0,2-1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41:09.929"/>
    </inkml:context>
    <inkml:brush xml:id="br0">
      <inkml:brushProperty name="width" value="0.05" units="cm"/>
      <inkml:brushProperty name="height" value="0.05" units="cm"/>
      <inkml:brushProperty name="color" value="#E71224"/>
    </inkml:brush>
  </inkml:definitions>
  <inkml:trace contextRef="#ctx0" brushRef="#br0">0 4751 24575,'100'-2'0,"-1"1"0,1-1 0,0 1 0,-1-1 0,1 1 0,-1-1 0,1 1 0,0-1 0,-1 1 0,1-1 0,-1 1 0,1-1 0,0 1 0,-1-1 0,1 1 0,0-1 0,-1 1 0,1-1 0,-1 1 0,1-1 0,0 1 0,-1-1 0,1 1 0,-1-1 0,1 1 0,0-1 0,-1 1 0,1-1 0,0 1 0,-1-1 0,1 1 0,-1-1 0,1 1 0,0-1 0,-1 1 0,1-1 0,-1 1 0,1-1 0,0 1 0,-1-1 0,1 1 0,-1-1 0,1 1 0,0-1 0,-1 0 0,1 1 0,0-1 0,-1 1 0,1-1 0,-1 1 0,1-1 0,0 1 0,-1-1 0,1 1 0,-1-1 0,1 1 0,0-1 0,-1 1 0,1-1 0,0 1 0,-1-1 0,1 1 0,-1-1 0,1 1 0,0-1 0,-1 1 0,1-1 0,-1 1 0,1-1 0,0 1 0,-1-1 0,1 1 0,-1-1 0,1 1 0,0-1 0,3 0 0,2 1 0,1-1 0,1 0 0,1 1 0,0-1 0,2 1 0,0-1 0,1 1 0,0 0 0,1 0 0,0 0 0,1 0 0,0 0 0,1 0 0,-1 0 0,1 0 0,0 0 0,0 0 0,0 0 0,0 0 0,0 0 0,0 0 0,-1 0 0,0 0 0,0 0 0,-1 0 0,0 0 0,0-1 0,-2 1 0,0 0 0,0 0 0,-2-1 0,0 1 0,-1-1 0,-1 1 0,-1-1 0,-1 0 0,-2 0 0,0 0 0,-2 0 0,-1 0 0,-2 0 0,0-1 0,-3 1 0,-1-1 0,-1 0 0,-3 0 0,-1 0 0,-1 0 0,-3-1 0,-2 1 0,-1-1 0,-3 0 0,-1 0 0,-3 0 0,-2-1 0,-3 1 0,-1-1 0,-3 0 0,-3-1 0,-2 1 0,-2-1 0,-4 0-1093,81-11 1,-16-2 0,-13-2 0,-10 0-1,-7 0 1,-5-1 0,-3 1 0,1 1-1,2 1 844,17-1 1,-7 0 0,-3 2 0,-1-1-1,2 0 1,4-1 128,-8 1 1,8-1-1,4-2 1,0 1 0,-4 0-1,-8 2 1,-11 1-1,-16 4 120,11-6 0,-14 3 768,-2 3 0,-1 0-768,7-5 0,-1 0 0,-6 1 0,-1 0-110,-6 1 1,-2-1 109,38-15 0,-1 6 0,-9-3 0,7 4 0,-17-5 0,17-3 0,-16 3 0,16-2 0,-17 1 0,17 7 0,-17-5 4716,8 5-4716,-19-5 4672,7 0-4672,-15 1 1111,6-1-1111,-16 3 461,17-13-461,-21 17 0,13-15 0,-18 24 0,-6-11 0,5 5 0,-5 0 0,7-12 0,-1 9 0,1-10 0,-1 7 0,0 0 0,1-8 0,6 5 0,-3-12 0,13 3 0,4-8 0,2-1 0,15-3 0,-15 3 0,15-3 0,-6 2 0,0-1 0,7-1 0,-8 1 0,1 1 0,5 6 0,-15-3 0,3 14 0,-13-12 0,3 13 0,-12-4 0,5 0 0,-7 11 0,1-16 0,-2 23 0,1-16 0,-1 11 0,-7 2 0,5-6 0,-10 12 0,15-17 0,-8 9 0,4-4 0,-1 6 0,-11 7 0,12-7 0,-12 6 0,11-6 0,-4 1 0,6 3 0,0-9 0,-1 3 0,9-6 0,-7 7 0,8-13 0,-2 16 0,-3-23 0,4 17 0,-7-10 0,-1 7 0,7-1 0,-11 0 0,11-7 0,-13 12 0,7-10 0,-7 11 0,-2 2 0,-5-6 0,-1 12 0,1-12 0,-1 12 0,0-5 0,5 1 0,-4 4 0,-2-5 0,-5 7 0,-1-1 0,-4 0 0,9 0 0,-8 0 0,3 0 0,-5 0 0,5 1 0,-4-1 0,4 0 0,-5 1 0,0-1 0,0 1 0,0 1 0,5 4 0,1 1 0,5 5 0,0 0 0,-5-11 0,4 9 0,-4-14 0,1 10 0,3-6 0,-9 0 0,9 0 0,-3 1 0,5-8 0,1 0 0,-1-1 0,1-5 0,-1 6 0,1-7 0,0 0 0,0 0 0,-1 6 0,1-5 0,-1 12 0,0-5 0,0 6 0,-6 0 0,5 0 0,-10 0 0,4 1 0,0-1 0,-3 0 0,3 0 0,-5 1 0,0-1 0,0 1 0,0-1 0,0 0 0,0 0 0,0 0 0,0 0 0,0-6 0,0-2 0,0-6 0,0-7 0,0 5 0,0-13 0,-6 13 0,-1-5 0,-1-1 0,-3 7 0,4-1 0,0 4 0,-4 4 0,4 0 0,-6-4 0,6 10 0,-4-4 0,5 12 0,-6-5 0,0 5 0,0-1 0,1-3 0,0 9 0,-1-4 0,6 0 0,-5 4 0,5-4 0,-5 5 0,0 0 0,-1 0 0,2 0 0,-1 0 0,0 0 0,-1 0 0,1 0 0,-1 0 0,1 0 0,0 0 0,-1 0 0,1 0 0,-1 0 0,1 0 0,-1 0 0,0 0 0,1 0 0,-1 0 0,1 0 0,-1 0 0,1 0 0,0 0 0,-1 0 0,1 0 0,0 5 0,0-4 0,-1 4 0,6 0 0,-4-3 0,4 8 0,-5-9 0,4 9 0,-3-9 0,8 9 0,-8-8 0,3 8 0,1-4 0,-4 1 0,8 3 0,-8-3 0,4 4 0,-1 0 0,-3-5 0,9 4 0,-5-3 0,1 4 0,4 1 0,-4-1 0,-1 1 0,5-1 0,-4 1 0,5-1 0,0 0 0,0 1 0,0-1 0,0 0 0,0 1 0,0-1 0,0 0 0,0 0 0,0 0 0,0 0 0,0 1 0,0-1 0,0 0 0,0 0 0,0 0 0,0 0 0,0 0 0,0 0 0,0 0 0,0 0 0,0 0 0,0 0 0,0 1 0,0-1 0,0 0 0,0 0 0,0 0 0,0 1 0,0-1 0,0 1 0,0-1 0,0 1 0,0-1 0,0 0 0,0 1 0,0-1 0,0 0 0,0 1 0,0-1 0,0 1 0,0-1 0,0 1 0,0-1 0,0 1 0,0-1 0,0 0 0,5 1 0,1-1 0,5 0 0,-5 0 0,5-5 0,-10 4 0,9-8 0,-8 8 0,8-9 0,-9 10 0,10-10 0,-5 4 0,0 0 0,4-3 0,-9 8 0,9-9 0,-4 4 0,1 1 0,3-5 0,-9 9 0,9-9 0,-8 9 0,8-8 0,-4 8 0,6-9 0,-6 9 0,4-9 0,-4 9 0,6-8 0,-6 7 0,4-7 0,-4 7 0,6-7 0,-1 7 0,-1-7 0,1 2 0,0 1 0,0-3 0,0 2 0,0-4 0,-4 6 0,3-5 0,-4 4 0,5-5 0,0 0 0,0 0 0,0 0 0,0 0 0,0 0 0,-1 0 0,1 0 0,0 0 0,-1 0 0,1 0 0,0 0 0,-1 0 0,-4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52:20.359"/>
    </inkml:context>
    <inkml:brush xml:id="br0">
      <inkml:brushProperty name="width" value="0.05" units="cm"/>
      <inkml:brushProperty name="height" value="0.05" units="cm"/>
      <inkml:brushProperty name="color" value="#E71224"/>
    </inkml:brush>
  </inkml:definitions>
  <inkml:trace contextRef="#ctx0" brushRef="#br0">0 5984 24575,'93'-4'0,"-1"0"0,0 1 0,0-1 0,0 1 0,0-1 0,0 0 0,1 1 0,-1-1 0,0 1 0,-1-5 0,-10 0 0,-3-1 0,0-1 0,6 1 0,11 1-820,-14 2 1,10 0 0,6 1 0,5-1 0,3 1-1,2 0 1,-1 0 0,-1-1 0,-5 1 0,-6-1 0,-8-1-1,-9 0 522,17-3 0,-11-1 0,-6 0 0,-3-1 0,2 0 298,18-4 0,-1-2 0,-2 1 0,-4 2 40,4 2 0,-3 2 0,-1-1-40,2-4 0,1 0 0,-5 0 465,15 2 1,-7 1-466,-16 3 0,-7 0-567,27-7 567,-12 2 0,-3 0 0,-9-4 0,-11 5 0,4 0 0,-9 5 0,-1 0 0,0-4 0,2 0 0,2 7 0,2-1 0,4-11 0,-2 1 0,29 5 0,-15-7 0,-1 0 0,6 7 0,-15-5 0,4-2 0,-14 8 0,-1 0 0,5-3 0,2-2 0,9-3 0,-1 1 0,-10 7 0,-1 1 0,6-8 0,1-1 1799,6 4 1,0-1-1800,-6-3 0,2-1 0,11-1 0,-1 1 0,-22 6 0,-1-1 980,15-3 1,-2-1-981,-19 5 0,-2 0 0,17-5 0,0 0 0,-11 5 0,1-1 0,24-9 0,-1 0 0,-30 10 0,0-1 0,22-9 0,0-1 0,16-9 0,-34 16 0,2 0 0,-1 0 0,0 0 0,-6 1 0,1-1 573,4 0 1,-1 0-574,34-16 0,-38 17 0,-1 0 0,36-24 0,1 5 0,-1-5 0,-9 9 0,7-2 0,-14-6 0,15 5 0,-16-5 0,16 7 0,-34 12 0,0-2 0,42-20 0,-32 15 0,1 0 0,-10 2 0,-1 0 0,39-18 0,-41 19 0,0 0 0,39-18 0,-41 13 0,1-1 0,3 4 0,-1 0 0,32-33 0,-4 10 0,-11 8 875,-6-4-875,-5 6 1531,-15-5-1531,5 7 1029,-13-3-1029,5 4 592,-8 2-592,1-6 103,-2 13-103,2-13 0,-2 14 0,25-49 0,-18 32 0,2-6 0,-1-1 0,-8 10 0,7-2 0,1-1 0,-2-8 0,21-17 0,-21 22 0,21-32 0,-25 34 0,24-35 0,-31 44 0,24-35 0,-19 28 0,11-22 0,-24 31 0,1 1 0,-1 5 0,1-5 0,-2 7 0,2-8 0,-1 6 0,0-5 0,0 7 0,-5 0 0,4-8 0,-11 6 0,11-5 0,-10 7 0,9 0 0,-9 0 0,3 0 0,-5 0 0,7-8 0,-6 6 0,6-12 0,-7 4 0,0-6 0,0-1 0,0 0 0,0 8 0,0-6 0,0 6 0,0-8 0,0 0 0,0-8 0,0 6 0,0-6 0,0 0 0,0 6 0,-7-6 0,6 8 0,-12 0 0,11 8 0,-11-6 0,12 13 0,-5-13 0,0 13 0,4-5 0,-4 7 0,1-5 0,-1 10 0,-1-3 0,2 12 0,0 1 0,3-1 0,-8 0 0,3 1 0,1-1 0,-4 1 0,3 4 0,1-3 0,-4 4 0,3-1 0,0-4 0,-3 10 0,3-9 0,-5 8 0,6-8 0,-5 3 0,5 1 0,-6-5 0,0 5 0,0-1 0,1-3 0,-1 9 0,0-5 0,0 1 0,-6 4 0,5-10 0,-5 10 0,-1-10 0,6 9 0,0-9 0,-4 10 0,9-10 0,-10 10 0,11-10 0,-3 10 0,3-4 0,-5 0 0,0-2 0,1 0 0,-1-3 0,1 9 0,4-10 0,-3 10 0,4-10 0,-6 10 0,1-4 0,5 0 0,-4 4 0,3-4 0,-4 0 0,-1 4 0,0-9 0,0 8 0,1-3 0,-1 5 0,-11-10 0,9 7 0,-8-8 0,-6 1 0,12 7 0,-12-13 0,-17-2 0,18 9 0,-32-14 0,38 22 0,-2-9 0,5 8 0,4-3 0,-10 5 0,10-5 0,-10 3 0,10-3 0,-10-1 0,4 5 0,0-5 0,-4 6 0,4-6 0,-6 5 0,0-5 0,6 6 0,-4 0 0,4-6 0,-6 5 0,0-5 0,0 6 0,0 0 0,0 0 0,-7 0 0,5 0 0,-6 0 0,8 0 0,0 0 0,-7 0 0,5 0 0,-6 0 0,8 0 0,0 0 0,-7 0 0,5 0 0,-6 0 0,8 0 0,-7 0 0,5 0 0,-5 0 0,7 0 0,-6 0 0,5 0 0,-4 0 0,-3 0 0,6 0 0,-5 0 0,-1 0 0,6 0 0,-12 0 0,12 0 0,-13 0 0,13 0 0,-13 0 0,13 0 0,-13 0 0,13 0 0,-5 0 0,0 0 0,5 0 0,-6 0 0,1 0 0,5 0 0,-6 0 0,8 0 0,-7 0 0,5 0 0,-5 0 0,7 0 0,-12 0 0,15 0 0,-13 0 0,23 0 0,-12 0 0,6 0 0,-1 0 0,-5 0 0,12 0 0,-12 0 0,12 0 0,-11 0 0,4 0 0,0 0 0,-4 0 0,10 0 0,-4 0 0,0 0 0,-2 0 0,0 0 0,-4 0 0,10 0 0,-10 0 0,4 0 0,-17 0 0,14 0 0,-13 0 0,16 0 0,1 0 0,-6 0 0,5 0 0,1 0 0,-6 0 0,5 0 0,1 0 0,-6 0 0,5 0 0,-6 0 0,0 0 0,0 0 0,0 6 0,0-5 0,0 10 0,0-3 0,0 5 0,0 0 0,0-6 0,0 4 0,6-4 0,-4 0 0,10 3 0,-10-3 0,5 10 0,-7-8 0,8 6 0,0-8 0,6-1 0,0 5 0,0-5 0,0 6 0,5-1 0,-3 1 0,3 0 0,1-1 0,-5 1 0,10 0 0,-4-1 0,-1 1 0,5-1 0,-4 1 0,5-1 0,0 1 0,0-1 0,0 1 0,0 0 0,0-1 0,0 1 0,0-1 0,5 1 0,-4-1 0,10 1 0,-5-5 0,6 3 0,-1-3 0,1 4 0,-1-5 0,1 4 0,0-8 0,-6 8 0,4-9 0,-3 10 0,5-10 0,-6 10 0,5-10 0,-5 4 0,6-5 0,-1 5 0,1 1 0,-1 1 0,1-2 0,-1 0 0,1-4 0,-1 4 0,1-5 0,0 5 0,-1-4 0,1 4 0,0 1 0,-1-5 0,1 9 0,0-8 0,-1 8 0,1-4 0,0 1 0,-1 3 0,1-8 0,0 8 0,0-9 0,-1 10 0,7-10 0,-4 4 0,4 0 0,-7-3 0,7 9 0,-5-5 0,5 1 0,-6 4 0,6-10 0,-5 9 0,5-8 0,-6 3 0,0-5 0,6 5 0,-5-3 0,5 9 0,0-10 0,-5 4 0,11-5 0,-10 6 0,10-5 0,-11 4 0,12 1 0,-12-5 0,11 5 0,-4 0 0,11-5 0,-4 11 0,4-11 0,-5 5 0,0 0 0,0-5 0,-1 5 0,1 0 0,0-5 0,0 5 0,0-1 0,-7-3 0,6 4 0,-6-1 0,7-3 0,0 4 0,0-6 0,-6 0 0,4 5 0,-5-3 0,19 4 0,-10-6 0,10 0 0,-12 0 0,7 0 0,-12 5 0,19-4 0,-19 4 0,12-5 0,-7 0 0,7 0 0,-5 0 0,13 7 0,-14-6 0,14 5 0,-13-6 0,12 7 0,-12-6 0,13 6 0,-6-7 0,8 0 0,-8 0 0,5 6 0,-5-5 0,1 6 0,4-7 0,-12 0 0,12 0 0,-4 0 0,-1 0 0,17 0 0,-14 0 0,16 0 0,-19 0 0,5 0 0,-12 0 0,13 0 0,-13 0 0,5 0 0,-7 0 0,0 0 0,-7 0 0,5 0 0,-4 0 0,6 0 0,0 0 0,-1 0 0,-5 0 0,4 0 0,-4 0 0,6 0 0,-7 0 0,17 0 0,-20 0 0,20-6 0,-23 4 0,12-9 0,-12 9 0,5-9 0,0 10 0,-5-10 0,5 5 0,0-1 0,-5-3 0,5 3 0,0-5 0,-4 0 0,10 4 0,-11-2 0,11 3 0,-10-5 0,10-1 0,-4 6 0,5-5 0,-5 6 0,4-7 0,-4 0 0,-1 6 0,6-5 0,-6 5 0,12-6 0,-3 0 0,-4 5 0,1-3 0,-12 9 0,5-9 0,0 10 0,-5-4 0,5-1 0,-6 0 0,-1-1 0,1 2 0,0 0 0,-1 3 0,1-8 0,-1 9 0,1-9 0,-1 9 0,-5-9 0,5 8 0,-5-8 0,5 4 0,0-5 0,-5 0 0,4 5 0,-9-5 0,4 5 0,-5-5 0,0 0 0,0-1 0,0 1 0,0 0 0,0 0 0,0 0 0,0-1 0,0 1 0,0 5 0,0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55:08.067"/>
    </inkml:context>
    <inkml:brush xml:id="br0">
      <inkml:brushProperty name="width" value="0.05" units="cm"/>
      <inkml:brushProperty name="height" value="0.05" units="cm"/>
      <inkml:brushProperty name="color" value="#E71224"/>
    </inkml:brush>
  </inkml:definitions>
  <inkml:trace contextRef="#ctx0" brushRef="#br0">1 13 24575,'76'-2'0,"-1"0"0,1 0 0,22-4 0,-13 6 0,14 0 0,-16 0-1001,1 0 1001,-1 0 0,-9 0 0,7 0 0,-7 0 0,-1 0 0,9 0 328,-18 0-328,7 0 166,-9 0-166,0 0 0,-9 0 0,7 0 507,-15 0-507,6 0 0,0 0 0,-14 0 0,12 0 0,-14 0 0,8 0 0,-8 0 0,-2 0 0,-7 0 0,0 0 0,0 0 0,0 0 0,0 0 0,0 6 0,-7-4 0,5 9 0,-4-9 0,6 9 0,-7-4 0,6 0 0,-6 4 0,7-10 0,0 10 0,0-3 0,-1 5 0,1-1 0,0 1 0,7 1 0,-11-7 0,9 5 0,-11-10 0,6 9 0,0-9 0,0 3 0,0-5 0,-1 0 0,-5 0 0,4 0 0,-10 0 0,10 0 0,-11 0 0,5 0 0,0 0 0,-5 0 0,12 0 0,-12 0 0,11 0 0,3 0 0,1 0 0,12 0 0,-4 0 0,-1-6 0,5 5 0,-12-11 0,13 11 0,-6-11 0,0 4 0,-2 1 0,-7-5 0,0 5 0,0-1 0,-7 3 0,-1-1 0,-6 5 0,0-4 0,-1 5 0,-4 0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55:14.143"/>
    </inkml:context>
    <inkml:brush xml:id="br0">
      <inkml:brushProperty name="width" value="0.05" units="cm"/>
      <inkml:brushProperty name="height" value="0.05" units="cm"/>
      <inkml:brushProperty name="color" value="#E71224"/>
    </inkml:brush>
  </inkml:definitions>
  <inkml:trace contextRef="#ctx0" brushRef="#br0">1 7300 24575,'38'20'0,"9"-1"0,17 27 0,21-2-1592,-36-14 1,3 2 1591,7-3 0,2 0 0,-2 8 0,0 1 0,9-2 0,1-1 0,-6-1 0,1 1 0,6 5 0,3-1 0,1-8 0,0 0 0,-1 10 0,0-2 0,8-11 0,0-1 0,-3 7 0,-1 0-928,5-7 1,1-2 927,6 7 0,0 0 0,-5-5 0,0-2 0,5 2 0,0-2 0,-7-4 0,0-1 0,0 0 0,0 1 0,0 0 0,0-1 0,0-4 0,0 0 0,7 4 0,0-1 0,2-7 0,0 0 0,-26 1 0,1 2 0,0-2 0,32 0 0,0-2 0,-7 5 0,0-1 0,7-3 0,-4-2 0,-28 0 0,0-1 0,4-5 0,5-1 0,-4 1 0,-1 5 0,-1-1 0,-1-6 0,5-3 0,-3 2 0,13 4 0,-2-1 0,8-3 0,0-2 0,-5 1 0,0 0 0,12 0 0,1 0 0,-13 0 0,-1 0 0,14 0 0,-1 0 0,-12 0 0,0 0 0,11 1 0,2-2 0,1-8 0,2-3-554,-30 5 1,2-1 0,1-2 553,8-5 0,2-1 0,0-1 0,0 2 0,1-1 0,0 0 0,0 0 0,-1 0 0,1 0 0,-1 1 0,-1-1 0,0 0 0,0-3 0,0-1 0,1 1-861,0 2 1,1 1 0,0-2 860,5-4 0,0-2 0,1 0 0,-1 3 0,0 1 0,0-1-538,0-3 0,0 0 0,1-1 538,5 0 0,1 0 0,-2 0 0,-8 2 0,-2-1 0,1-1 0,9-2 0,0-2 0,-1 0 0,-8 1 0,-2 0 0,0-1 0,6 1 0,0-1 0,1 0 0,-1-3 0,1 0 0,-2 1-262,-4 2 1,0 1-1,-1 1 262,6-2 0,0 1 0,-3-1 0,-12 0 0,-2-1 0,1 1 62,8 0 1,2 2 0,-4 0-63,-15 1 0,-4 1 0,2-1 0,7-3 0,2-1 0,-3 2 414,17-4 0,-2 0-414,6-9 0,0 0 0,-6 9 0,-2 0 0,-3-8 0,0 0 0,3 8 0,-1 0 0,-2-8 0,0 0 0,-1 3 0,1 1 0,-1-5 0,-1 0 0,-10 1 0,-1 0 0,5-1 0,0 0 945,-9 2 1,-3 0-946,-5 6 0,0-1 0,18-17 0,-1 0 778,-19 15 1,0 0-779,21-16 0,2 0 0,-9 6 0,-2 3 0,-4 3 0,1 0 0,3-8 0,2-1 0,-1 4 0,0-1 0,-4-3 0,-2 1 0,-5 9 0,1-1 0,23-16 0,-3 2 0,-1-4 0,-4 4 0,2-2 0,-21 17 0,-4 1 0,-7 1 0,1-1 932,10-3 0,-1 1-932,19-20 0,1-7 0,-30 32 0,-1 0 0,29-32 0,0 0 0,0 0 0,0 0 0,-8 0 0,-16 19 0,2-1 0,-6 5 0,0 1 0,-5-3 0,1 2 0,3 4 0,-2 3 0,0-20 0,21-17 0,-6 5 0,-1-13 0,0 13 0,0-6 0,0 8 0,-8 2 0,6-9 0,-7 8 1884,0 2-1884,-2 2 0,-10 8 0,2-8 1122,-7 9-1122,4 2 1666,-12 0-1666,11 6 637,-10-15-637,9 15 41,-3-25-41,6 14 0,-6-8 0,-1 4 0,-8 16 0,2-16 0,-2 15 0,1-6 0,-1 8 0,0-8 0,1 6 0,-7-6 0,5 8 0,-12 0 0,6 1 0,-1-1 0,-4 0 0,4 8 0,-6-6 0,0 13 0,0-5 0,0 7 0,0 0 0,0-8 0,0 6 0,0-5 0,0-12 0,0 7 0,0-9 0,0 13 0,0 15 0,0-6 0,0 12 0,0-5 0,0 6 0,0 0 0,0 0 0,0 0 0,0 1 0,5 5 0,1 1 0,5 5 0,0 0 0,0 0 0,1 0 0,-1 5 0,1-3 0,-1 8 0,1-9 0,6 10 0,1-9 0,7 3 0,8-5 0,1 0 0,7 0 0,1 0 0,8 0 0,-6 0 0,14 0 0,-14 0 0,15 0 0,-16-6 0,7 4 0,-8-17 0,-1 10 0,1-12 0,-8 7 0,-2 1 0,0-1 0,-11 2 0,10-2 0,-13 1 0,7 0 0,-6 1 0,4-1 0,-11 1 0,11-1 0,-4 0 0,0 1 0,4-1 0,-10-6 0,10 5 0,-10-4 0,10 5 0,-11 1 0,12-7 0,-12 5 0,11-10 0,-10 4 0,4 1 0,-5-6 0,-1 5 0,1-6 0,1-7 0,-1 5 0,7-24 0,-5 13 0,4-7 0,-11 5 0,-3 13 0,-5-6 0,0 1 0,0 5 0,0-13 0,0 13 0,0-13 0,0 14 0,0-7 0,0 1 0,0 11 0,0-10 0,-5 12 0,-2 1 0,-6-6 0,-5 11 0,4-4 0,-5 5 0,1 1 0,5 5 0,-23-10 0,13 8 0,-15-4 0,12 1 0,0 5 0,-7 0 0,5-5 0,-13 4 0,13 1 0,-13-6 0,6 5 0,0 0 0,-6-5 0,6 12 0,-8-12 0,0 11 0,8-10 0,-6 11 0,6-5 0,-8 6 0,8 0 0,-6 0 0,6 0 0,-8 0 0,8 0 0,-6 0 0,-13 0 0,14 0 0,-20 0 0,24 0 0,1 0 0,2-6 0,-1 5 0,6-5 0,-5 6 0,7 0 0,0 0 0,0 0 0,0 0 0,0 0 0,6 0 0,-5 0 0,6 0 0,-7 0 0,-8 0 0,6 0 0,-5 0 0,7 0 0,0 0 0,0 0 0,-12 0 0,9 0 0,-16 0 0,17 0 0,-5 0 0,0 0 0,5 0 0,-13 0 0,13 6 0,-13-5 0,14 5 0,-14 0 0,5-4 0,1 10 0,2-11 0,-1 5 0,6 0 0,-13-5 0,14 11 0,-7-11 0,8 11 0,0-11 0,-7 5 0,5-1 0,-6-3 0,14 9 0,-16-10 0,20 9 0,-20-8 0,23 8 0,-5-9 0,6 10 0,-6-10 0,4 9 0,-4-8 0,6 8 0,0-3 0,0-1 0,0 5 0,1-5 0,-1 1 0,0 3 0,0-4 0,0 1 0,0 3 0,0-3 0,-5 4 0,4-4 0,-4 3 0,6-8 0,4 8 0,-3-9 0,3 4 0,0 1 0,-3-5 0,3 9 0,-5-8 0,1 8 0,-1-4 0,1 0 0,5 4 0,-4-9 0,8 10 0,-8-10 0,4 9 0,-6-9 0,6 9 0,-3-4 0,3 5 0,0-1 0,-5-4 0,10 4 0,-4-3 0,0-1 0,3 4 0,-3-4 0,0 1 0,3 3 0,-3-4 0,5 5 0,0 0 0,0 1 0,0-1 0,0-1 0,0 1 0,0 1 0,0-1 0,0 0 0,0 0 0,0 1 0,0-1 0,0 1 0,0-1 0,0 0 0,0 1 0,0-1 0,0 1 0,0-1 0,0 1 0,0-1 0,0 1 0,0-1 0,0 1 0,0-1 0,0 1 0,0-1 0,0 1 0,0 0 0,0-1 0,0 1 0,0-1 0,0 1 0,0 0 0,0-1 0,5 1 0,-3 0 0,3-1 0,-5 1 0,5 0 0,-4-1 0,4 1 0,1 0 0,-5-1 0,4 1 0,0 0 0,-3 0 0,3-1 0,0 1 0,2-1 0,-1 1 0,4 0 0,-3 0 0,-1 6 0,5-5 0,-5 5 0,6-7 0,0 1 0,-1 0 0,-4 0 0,3-1 0,-3 1 0,5-6 0,-1 5 0,1-10 0,0 10 0,-1-10 0,1 9 0,6-8 0,-5 3 0,5 0 0,0-4 0,1 10 0,6-4 0,-6-1 0,-1 5 0,0-4 0,-5 0 0,11 4 0,-10-9 0,10 9 0,-5-9 0,7 9 0,-6-4 0,4 0 0,-4 4 0,6-10 0,-1 11 0,1-11 0,-6 5 0,4 0 0,-4-5 0,6 5 0,-1 0 0,1-5 0,0 5 0,5 0 0,-4-5 0,-2 5 0,0 0 0,-6-5 0,1 5 0,4-6 0,-11 5 0,5-4 0,0 4 0,-5-5 0,5 6 0,-6-5 0,0 4 0,6-5 0,-5 0 0,5 5 0,-6-3 0,-1 3 0,1-5 0,0 0 0,-6 5 0,5-4 0,-5 5 0,11-6 0,-4 4 0,3-2 0,-4 3 0,-1-5 0,1 5 0,-1-4 0,1 4 0,-1-5 0,0 0 0,1 0 0,-1 0 0,1 0 0,-1 5 0,1-3 0,-1 3 0,1-5 0,-1 0 0,1 0 0,-1 0 0,1 0 0,-1 0 0,0 0 0,1 0 0,-1 0 0,1 0 0,-1 0 0,1 0 0,-1 0 0,0 0 0,0 0 0,1 0 0,-1 0 0,0 0 0,1 0 0,-1 0 0,1 0 0,-1 0 0,1 0 0,-1 0 0,1 0 0,-1 0 0,1 0 0,-1 0 0,0 0 0,1 0 0,-1 0 0,0 0 0,0 0 0,0 0 0,0 0 0,-5-5 0,4 4 0,-9-9 0,8 9 0,-7-4 0,2 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55:20.435"/>
    </inkml:context>
    <inkml:brush xml:id="br0">
      <inkml:brushProperty name="width" value="0.1" units="cm"/>
      <inkml:brushProperty name="height" value="0.1" units="cm"/>
      <inkml:brushProperty name="color" value="#FF0066"/>
    </inkml:brush>
  </inkml:definitions>
  <inkml:trace contextRef="#ctx0" brushRef="#br0">0 98 24575,'25'0'0,"12"0"0,0 0 0,31 0 0,-20 0 0,33 0 0,-17 0 0,18 0 0,-8 0 0,0 0 0,7 0 0,-17 0 0,17 0 0,-17-7 0,8 5 0,-10-5 0,0 0 0,0 6 0,-9-6 0,-2 0 0,0 6 0,-6-6 0,6 7 0,-9 0 0,1 0 0,-8 0 0,6 0 0,-6 0 0,0-5 0,5 3 0,-5-4 0,1 6 0,-3 0 0,0 0 0,-5 0 0,5 0 0,-7 0 0,0 0 0,0 0 0,0 0 0,-1 0 0,1 0 0,0 0 0,0 0 0,0 0 0,0 0 0,0 0 0,7 0 0,-5 0 0,12 0 0,-12 0 0,24 0 0,-21 0 0,21 0 0,-24 0 0,12 0 0,-12 0 0,5 0 0,-7 0 0,0 0 0,0 0 0,0 0 0,-7 0 0,-1 0 0,0 0 0,-4 0 0,4 0 0,-7 0 0,1 0 0,0 0 0,-1 0 0,1 0 0,0 0 0,-1 0 0,1 0 0,0 0 0,0 0 0,4 0 0,-3 0 0,11 0 0,-11 0 0,5 0 0,0 0 0,1 0 0,1 0 0,4 0 0,-4 0 0,-1 0 0,6 0 0,-6 0 0,1 0 0,4-5 0,-4 3 0,6-4 0,-1 6 0,13-6 0,-16 5 0,14-5 0,-16 0 0,-1 5 0,5-5 0,-10 6 0,10 0 0,-11 0 0,5 0 0,-6 0 0,0 0 0,-1 0 0,1 0 0,0 0 0,-1 0 0,7 0 0,-4 0 0,4 0 0,-7 0 0,1 0 0,6 0 0,-5 0 0,5 0 0,-6 0 0,6 0 0,-5 0 0,5 0 0,6 0 0,-10 0 0,9 0 0,-5 0 0,-4 0 0,10 0 0,-11 0 0,11 0 0,-10 0 0,10 0 0,-11 0 0,5 0 0,-6 0 0,0 0 0,-1 0 0,1 0 0,-6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55:28.681"/>
    </inkml:context>
    <inkml:brush xml:id="br0">
      <inkml:brushProperty name="width" value="0.1" units="cm"/>
      <inkml:brushProperty name="height" value="0.1" units="cm"/>
      <inkml:brushProperty name="color" value="#FF0066"/>
    </inkml:brush>
  </inkml:definitions>
  <inkml:trace contextRef="#ctx0" brushRef="#br0">2083 7192 24575,'-25'0'0,"-3"0"0,-24 0 0,-1 0 0,-9 0 0,-20 0 0,5 0 0,-8 0 0,13 0 0,10 0 0,9 0 0,1 0 0,17 0 0,2 0 0,7 0 0,0 0 0,-1 0 0,1-6 0,0-1 0,0-7 0,0-4 0,0 3 0,0-4 0,-7 5 0,5 1 0,-6 0 0,8-1 0,0 1 0,0 0 0,-7 0 0,5-1 0,-5-5 0,-1 4 0,-1-5 0,-8 0 0,0 4 0,-8-12 0,6 5 0,-15-1 0,16-3 0,-8 11 0,10-5 0,-1 0 0,8 6 0,-6-5 0,13 1 0,1 4 0,2-10 0,0 0 0,4 4 0,3-8 0,7 9 0,4 0 0,-6-4 0,6 4 0,-4-6 0,9 6 0,-9-4 0,9 4 0,-4-13 0,1 5 0,3-13 0,-4 5 0,0-6 0,4-1 0,-4-8 0,6-3 0,0-8 0,0 0 0,0 1 0,0-1 0,0-10 0,0 22 0,0-2 0,0-38 0,-1 38 0,2 2 0,6-31 0,2 16 0,7-7 0,0 1 0,-1 6 0,1-6 0,6 17 0,1-6 0,6 15 0,0-6 0,0 8 0,-2 8 0,0 2 0,-1 7 0,7 5 0,-5-4 0,12 9 0,-4 3 0,6 0 0,1 12 0,8-12 0,21 4 0,-6 0 0,15-5 0,-19 13 0,0-6 0,9-1 0,-7 6 0,17-5 0,-16 0 0,16 5-423,4-13 423,1 13-605,-22-6 1,2-1 604,-14 8 0,0 0 0,19-8 0,3 0 0,-13 8 0,0 0 0,6-8 0,1 1 0,0 7 0,-1 0 0,-11-7 0,0 0 0,8 7 0,1 0 0,5-8 0,0 0 0,0 8 0,1 0 0,11-8 0,-2 0 0,-18 3 0,-1 1 0,5 1 0,0-2 0,-5-3 0,1 1 0,4 7 0,2 0 0,7-3 0,-2 0 0,-21 0 0,1 1 0,29 2 0,3 0 0,-12-3 0,1 1 0,18 2 0,0 2-804,-15-1 0,-1 0 804,3 0 0,-3 0 0,-18 0 0,-1 0 0,17 0 0,0 0 0,-6 0 0,-1 0-435,-5 0 1,-1 0 434,4 0 0,2 0 0,2 0 0,-2 0 0,-15 0 0,1 0 0,17 0 0,0 0 0,-18 0 0,-1 0 0,8 0 0,4 0 0,17 0 0,-1 0-507,-14 0 1,0 0 506,16 0 0,0 0 0,-13 0 0,-1 0 0,6 0 0,2 0 0,0 0 0,1 0 0,6 0 0,0 0 0,-2 0 0,4 0 0,-7 0 0,5 0 0,-4 0 0,13 0 0,0 0-410,-12 0 1,3 0 0,-5 0 409,7 0 0,-4 0 0,1 0 0,2 0-208,6 0 1,0 0 207,2 0 0,0 0 0,7 0 0,1 0 0,-1 0 0,0 0 0,0 0 0,0 0-637,0 0 0,0 0 637,0 1 0,0-2 0,0-3 0,0-2 0,0 1 0,0-2 0,0-3 0,0-2 0,-27 5 0,0-1 0,-1 1 0,-4-1 0,0 1 0,2-1 0,7 1 0,2-1 0,-2 0 0,18-2 0,-1-1 0,-22 3 0,0 1 0,-2-1-194,17-2 0,-2 0 194,6 4 0,0 0 0,1-4 0,-2 1 0,-4 3 0,0 0 0,5-4 0,0-1 0,-6 0 0,-2 2 0,1 3 0,1 0 0,-3-3 0,4 0 0,-7 4 0,5 2 0,-4 0 0,13-3 0,0 0 0,-12 0 0,3 0 0,-5 0 0,6 0 0,-2 0 0,15 1 0,1-1-56,-5-3 0,2-1 56,-20 6 0,3 0 0,-1-1 0,-4-1 0,-1-2 0,1 0 0,4 0 0,1 0 0,1 1-276,-2-1 1,1 0 0,0 0 275,5 0 0,0 0 0,1 1 0,0-1 0,0 0 0,2 0-265,9-1 0,2 1 0,-1 0 265,-4 0 0,-1 0 0,1-1-349,-16 0 1,1 0-1,0-1 1,0 1 348,21 0 0,-1 1 0,0-3 0,1-4 0,-1-2 0,1 2 0,-22 7 0,2 2 0,-1 0 0,-2-2 0,18-7 0,-3-1 0,2 1 0,-16 4 0,2 2 0,-1-1 0,-1 0-202,16-6 1,-1 0-1,1-1 202,4 0 0,1 1 0,-2-1 0,-8 1 0,-1 0 0,-5 1 697,11-2 1,0-1-698,-5-3 0,5-4 0,-10 4 0,-13 7 0,-2 0 497,3-6 0,5-3 0,-7 3-497,-4 5 0,-6 1 0,-7 0 0,-3 1 3352,38-12-3352,-13 2 0,-11 12 3673,-7-9-3673,5 12 663,-14-7-663,6 0 1585,0-6-1585,-6 4 0,6-4 0,0-1 0,-6-1 0,14-1 0,14-10 0,-15 10 0,12-5 0,-28 2 0,1 5 0,-1-1 0,1-4 0,-1 5 0,1 0 0,-8 2 0,6-1 0,-14 7 0,14-13 0,-13 12 0,12-6 0,-12 2 0,5 4 0,-7-9 0,0 3 0,0 1 0,-7 2 0,6-1 0,-6-6 0,0 4 0,-1-9 0,-5 10 0,-6 1 0,-1 1 0,-6-1 0,0 6 0,0-5 0,0 0 0,0 4 0,0-4 0,0 6 0,0-6 0,0 5 0,0-6 0,-6 7 0,-1-6 0,-5 5 0,0-5 0,0 6 0,0 0 0,5 0 0,-3 0 0,8 0 0,-8 0 0,9 1 0,-10-1 0,4 0 0,1 0 0,-5-11 0,5 8 0,-6-9 0,5 13 0,2-8 0,0 6 0,4-5 0,-5 6 0,6 0 0,-5 0 0,4 0 0,-10 0 0,10 1 0,-10 4 0,10-4 0,-10 5 0,10-6 0,-9 5 0,8-3 0,-8 3 0,8-5 0,-3 1 0,0-1 0,3 0 0,-3 0 0,0 0 0,4-11 0,-11 2 0,11-11 0,-5 6 0,1 6 0,4-11 0,-5 9 0,1-12 0,3 8 0,-4 0 0,6-7 0,-6 5 0,5-5 0,-5 7 0,6 0 0,0-8 0,0 6 0,0 1 0,-6-5 0,4 11 0,-4-13 0,6 8 0,0 0 0,0 0 0,0-11 0,0 8 0,0-9 0,0 5 0,0-3 0,0 1 0,0-6 0,0 13 0,0-13 0,0 13 0,0-5 0,0 7 0,0 0 0,6 0 0,-5 0 0,11 0 0,-11 0 0,11 0 0,-6 6 0,1-5 0,4 12 0,-5-5 0,6 6 0,0 0 0,-1 0 0,-4 0 0,8 1 0,-7-1 0,9 5 0,-6-3 0,1 8 0,0-8 0,-1 8 0,1-8 0,-1 9 0,1-5 0,0 6 0,-1-5 0,1 4 0,0-10 0,-1 10 0,7-10 0,-4 9 0,4-9 0,-7 10 0,1-4 0,6-1 0,-5 4 0,5-4 0,0 1 0,-4 3 0,3-4 0,1 6 0,-4-5 0,10 4 0,-4-4 0,-1 5 0,5-6 0,-4 4 0,6-4 0,0 1 0,0 3 0,-1-4 0,-5 6 0,4 0 0,-4-6 0,6 5 0,0-5 0,-7 6 0,13 0 0,-17 0 0,17-6 0,-13 5 0,7-5 0,0 6 0,0 0 0,0 0 0,0 0 0,11 0 0,-8 0 0,15 0 0,-16-6 0,5 5 0,-7-5 0,0 6 0,0 0 0,0-6 0,0 5 0,0-5 0,0 0 0,-1 5 0,1-5 0,0 6 0,0-6 0,0 4 0,0-3 0,0 5 0,-1 0 0,1 0 0,0 0 0,0 0 0,0 0 0,0 0 0,-1 0 0,-5 0 0,4 0 0,1 0 0,2 0 0,-2 0 0,-7 0 0,0 0 0,-5 0 0,5 0 0,0 0 0,-4 0 0,4 0 0,0 0 0,-5 0 0,5 0 0,0 0 0,-5 0 0,11 0 0,-4 0 0,-1 0 0,17 0 0,-20 0 0,20 0 0,-16 0 0,6 0 0,-7 0 0,6 0 0,-12 0 0,11-6 0,-11 4 0,12-3 0,-12 5 0,11 0 0,-11 0 0,12 0 0,-6 0 0,1 0 0,-2 0 0,0-6 0,-5 4 0,11-4 0,-10 6 0,15 0 0,-8 0 0,4 0 0,-7 0 0,0 0 0,-5 0 0,5 0 0,-6 0 0,-1 0 0,7 0 0,-4 0 0,4 0 0,-7 0 0,1 0 0,0 0 0,-1 0 0,1 0 0,0 0 0,-1 0 0,0 0 0,1 0 0,-1 5 0,0 1 0,0 5 0,0-5 0,-4 5 0,3-5 0,-9 6 0,10-6 0,-10 5 0,9-5 0,-3 6 0,4-6 0,-4 5 0,3-5 0,-3 6 0,4-1 0,1 1 0,-1-1 0,0 1 0,0-1 0,1 0 0,-1 0 0,-4 0 0,3 1 0,-9-1 0,9-5 0,-8 4 0,8-8 0,-9 8 0,9-9 0,-9 10 0,9-5 0,-9 5 0,9-5 0,-9 4 0,4-4 0,1 0 0,-5 3 0,4-3 0,-5 5 0,0 0 0,0 0 0,0 0 0,0 0 0,0 0 0,0 1 0,0-1 0,0 0 0,0 1 0,0-1 0,0 0 0,0 0 0,0 1 0,0-1 0,0 1 0,0-1 0,0 0 0,0 0 0,0 0 0,0 0 0,0 0 0,0 0 0,0 0 0,0 0 0,0 0 0,0 0 0,0 0 0,0 1 0,0-1 0,0 0 0,0 0 0,0 1 0,0-1 0,0 0 0,0 0 0,0 1 0,0-1 0,0 0 0,0 1 0,0-1 0,0 0 0,-5 0 0,-1 0 0,-1 1 0,-3-6 0,9 4 0,-10-3 0,5-1 0,-6 5 0,0-10 0,6 10 0,-5-10 0,5 9 0,-6-8 0,0 3 0,0 0 0,0-4 0,0 10 0,0-10 0,-6 10 0,5-10 0,-12 11 0,12-6 0,-12 1 0,12 4 0,-12-4 0,6 0 0,-7 4 0,6-4 0,-5 6 0,6-7 0,-7 6 0,0-5 0,0 0 0,0 5 0,-1-11 0,-6 11 0,5-10 0,-5 10 0,7-11 0,0 5 0,6-1 0,-5-4 0,6 4 0,-7-5 0,0 0 0,-1 0 0,1 0 0,0 0 0,-7 0 0,5 0 0,-5 0 0,7 0 0,6 0 0,-5 0 0,6 0 0,-1 0 0,2 0 0,0 0 0,4 0 0,-16 0 0,16 0 0,-16 0 0,16 0 0,-10 0 0,10 0 0,-10 0 0,11 0 0,-12 0 0,5 0 0,1 0 0,-6 0 0,5 0 0,1 0 0,-6 0 0,12 0 0,-12 0 0,5 0 0,-11 0 0,4 0 0,-5 0 0,6 0 0,0 0 0,0 0 0,0 0 0,7 0 0,-6 0 0,5 0 0,-6 0 0,0 0 0,0 0 0,0 0 0,0 0 0,0 0 0,0 0 0,0 0 0,-7 0 0,5 0 0,-6 0 0,8-5 0,-7 3 0,5-4 0,-6 1 0,8 3 0,-11-10 0,8 5 0,-9 0 0,12 1 0,0 0 0,0-1 0,0 0 0,6-4 0,-4 3 0,4 2 0,-6-6 0,0 11 0,0-11 0,0 5 0,0-1 0,6-3 0,-4 4 0,4-5 0,-6 4 0,0-3 0,6 9 0,-4-9 0,4 3 0,0 1 0,-4-5 0,4 5 0,-11-6 0,10 1 0,-9-1 0,17 1 0,-5-1 0,-1 7 0,6-5 0,-5 5 0,0-7 0,4-5 0,-11 3 0,11-3 0,-4 5 0,5-5 0,1 5 0,-6-6 0,10 7 0,-9 0 0,10-6 0,-5 4 0,-1 1 0,7 3 0,-5 3 0,10-4 0,-5 4 0,6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2:29:07.563"/>
    </inkml:context>
    <inkml:brush xml:id="br0">
      <inkml:brushProperty name="width" value="0.05" units="cm"/>
      <inkml:brushProperty name="height" value="0.05" units="cm"/>
      <inkml:brushProperty name="color" value="#E71224"/>
    </inkml:brush>
  </inkml:definitions>
  <inkml:trace contextRef="#ctx0" brushRef="#br0">0 5884 24575,'11'0'0,"-1"0"0,1 0 0,-1 0 0,1 0 0,0 0 0,0 0 0,0 0 0,0 0 0,0 0 0,0 0 0,0 0 0,0 0 0,1-5 0,-1 4 0,0-4 0,0 5 0,1 0 0,-1 0 0,1 0 0,0 0 0,0 0 0,6 0 0,1 0 0,7 0 0,7 0 0,2 0 0,8-7 0,-1 6 0,9-6 0,-6 7 0,15 0 0,-7 0 0,18 0 0,-6 0 0,16-7 0,-7 5 0,9-6-401,-30 8 1,1 0 400,-4 0 0,0 0 0,10 1 0,0-2 0,-6-2 0,0-2 0,43 3 0,-26-2 0,2 0-802,-14 4 1,1 0 801,27 1 0,1-2 0,-20-3 0,2 0 0,1 3 0,5 1 0,-2-1 0,16-4 0,1 1-760,-17 3 0,4 2 1,-3-1 759,22 0 0,-1 0 0,2 1 0,1-2 0,0-4 0,1 0 0,-25 5 0,2 0 0,-2-2 0,-8-4 0,-1-2 0,1 2 0,3 5 0,1 1 0,-1-1 0,29-9 0,-1 0 0,0 9 0,0 0 0,0-4 0,0 0 0,-1 0 0,1 1 0,0 3 0,0-1 0,-1-8 0,1 1 0,-3 7 0,6 1 0,-5-5 0,8-1 0,-6 1 0,-23 4 0,-4 2 0,5-1-672,0-1 0,5-1 0,-1 0 0,-4 2 672,-2 0 0,-4 2 0,1-1 0,5-3 0,1-1 0,1 0 0,-2 3 0,1 1 0,0-1 0,0-3 0,0 0 0,0 1-496,-5 3 1,-1 1 0,1-2 495,4-2 0,0-1 0,-1 1 0,24 2 0,0-1 0,-28-1 0,0-1 0,-1 1 0,28 3 0,-1 0 0,0 0 0,2 0 0,-29 1 0,1-1 0,-1-1 0,-3-2 0,-1-1 0,1 1 0,4 2 0,0 1 0,-1-1-288,28-3 0,0-2 288,0 1 0,0 0 0,2 4 0,-4 0 0,-23-4 0,0 0 0,-2 5 0,4 1 0,-5-2 0,-8-3 0,2 0 0,25 0 0,11 1 0,-9-2 0,-11-4 0,-4-1 0,23 1 0,0-1 284,-26 1 0,-5-1-284,-10 0 0,-1 1 768,11 4 1,0-1-769,-1-2 0,-2-1 0,-9 4 0,-1 0 0,5-4 0,0-1 1949,37-7-1949,-3-1 0,1 1 0,-9 0 0,9 0 0,-12 0 0,12-1 0,-9 1 0,8 0 0,-10-7 0,10 4 0,-7-4 0,7 7 0,-20-7 0,7 6 0,-7-5 0,0 7 0,-3-7 0,-9 5 2198,0-11-2198,0 12 0,27-26 0,-20 15 0,20-10 0,-36 10 1527,7 4-1527,-15-5 1209,6 0-1209,-9 0 445,1 1-445,-7-7 0,5 5 0,-12-4 0,5 0 0,-8 6 0,2-13 0,-1 6 0,1-1 0,-7-4 0,-1 4 0,0-6 0,-4-1 0,4 8 0,-6-6 0,6 6 0,-5-1 0,5-5 0,0-5 0,-5 7 0,4-13 0,-6 24 0,1-5 0,-1 7 0,0 0 0,0-8 0,0 13 0,1-19 0,-2 19 0,1-6 0,0 2 0,-1 5 0,1-6 0,0 0 0,0 0 0,0 0 0,0 0 0,-6 0 0,5 0 0,-5-7 0,6 5 0,1-6 0,-1 8 0,0 0 0,0-11 0,0 8 0,-1-9 0,1 12 0,0 0 0,0 0 0,-6 0 0,4 6 0,-4-4 0,6 4 0,0-6 0,-6 0 0,4 6 0,-10-4 0,10 4 0,-4-6 0,0 0 0,5 0 0,-5 0 0,0 0 0,-1 0 0,-1 6 0,2-4 0,0 4 0,-1-6 0,-1 0 0,3-6 0,-1 5 0,-1-4 0,-1 5 0,-3 0 0,3 0 0,1-1 0,-4 1 0,3 0 0,1 0 0,-4 0 0,10-7 0,-11 5 0,5-5 0,-6-1 0,0 6 0,7-13 0,-6 6 0,6 0 0,-7 1 0,0 1 0,0 5 0,5-6 0,-3 8 0,4 0 0,-6 0 0,0-5 0,0 4 0,0-4 0,0 11 0,0-5 0,0 12 0,0-5 0,0 6 0,0 0 0,0 0 0,0 0 0,0 1 0,0-1 0,0 1 0,4 4 0,2 2 0,5 5 0,0 0 0,0 0 0,1 0 0,-1 0 0,1 0 0,0 0 0,-1 0 0,1 0 0,0 0 0,-1 0 0,7 0 0,2 0 0,6 0 0,0 0 0,0 0 0,-1 0 0,9 0 0,-7 0 0,23 0 0,-13 0 0,14 0 0,0 0 0,2 7 0,9-5 0,0 12 0,10-13 0,2 6 0,9-7 0,1 0 0,-1 8-586,12-7 586,-9 7 0,-33-8 0,-1 0 0,35 0 0,-35 0 0,1 0 0,33 0 0,-21-1 0,0 2 0,18 6-578,-7-6 1,1-1 577,17 7 0,-27-7 0,-1 0 0,21 7 0,-15-6 0,-2 0 0,7 6 0,-8-7 0,4 0 0,-8 4 0,-3 1 0,35-2 0,-26 2 0,0-1 0,28-4 0,-8 4 0,2 0 0,-35-3 0,1 0-736,35 7 1,0 1 735,-35-8 0,-3 0 0,-3 3 0,0 0-286,11-3 0,0-2 286,23 1 0,-34 0 0,2 0 0,-1 0 0,0 0 0,0 0 0,0 0 0,43 0 0,-3 0 0,-10 0 0,-10 0 454,-3 0-454,1 0 1057,-8 0-1057,-1 0 1550,-3 0-1550,-7 0 678,0 0-678,-2 0 45,0 0-45,-6-6 0,6 4 0,-8-10 0,-1 10 0,-7-10 0,6 10 0,-13-9 0,12 3 0,-12-5 0,5 5 0,-7-4 0,12 5 0,-10-6 0,3 5 0,-13-3 0,0 4 0,-4 0 0,4-4 0,-7 5 0,1-6 0,0 5 0,0-3 0,-1 3 0,1-5 0,0 0 0,-1 0 0,1 1 0,0-1 0,-1 0 0,1 0 0,0 0 0,0-6 0,0 5 0,6-17 0,-5 15 0,4-8 0,-4 4 0,-2 6 0,2-5 0,-2 6 0,1 0 0,0 0 0,0-6 0,0 5 0,0-6 0,0 7 0,0-6 0,0 5 0,-5-5 0,3 6 0,-8 0 0,8 0 0,-9-6 0,10 4 0,-10-10 0,9 11 0,-8-12 0,3 5 0,1-6 0,-5-11 0,5 14 0,0-13 0,-5 16 0,5-6 0,-6 0 0,0 0 0,0 6 0,0-4 0,0 4 0,0-13 0,0 5 0,0-6 0,0 15 0,0-6 0,0 5 0,0 1 0,0-6 0,0 5 0,0 1 0,0-6 0,0 12 0,0-5 0,0-1 0,0 1 0,0-2 0,0 3 0,0 5 0,-5 0 0,3 0 0,-8 1 0,3-1 0,-5 0 0,6 0 0,-5 0 0,4 0 0,-4 0 0,4 1 0,-4 4 0,5-4 0,-6 10 0,0-10 0,0 10 0,0-9 0,0 8 0,1-3 0,-1 0 0,0-2 0,0 1 0,0 0 0,0 1 0,0 4 0,-5-10 0,4 5 0,-4-1 0,-1 2 0,4-1 0,-4 5 0,6-9 0,-6 2 0,5 2 0,-12-6 0,12 11 0,-5-11 0,-1 11 0,6-9 0,-5 8 0,0-3 0,4 0 0,-4 3 0,0-3 0,4 5 0,-4-5 0,0 4 0,5-5 0,-6 6 0,-4 0 0,8 0 0,-8 0 0,11 0 0,0 0 0,-6 0 0,4 0 0,-4 0 0,6 0 0,-6 0 0,5 0 0,-5 0 0,-1 0 0,6 0 0,-12 0 0,12-5 0,-11 4 0,4-5 0,0 6 0,-4 0 0,10 0 0,-10 0 0,-8 0 0,10 0 0,-14 0 0,16 0 0,0 0 0,-4 0 0,10 0 0,-10 0 0,4 0 0,0 0 0,-4 0 0,10 0 0,-10-5 0,11 3 0,-23-4 0,19 6 0,-19 0 0,16 0 0,-6-5 0,7 3 0,-6-4 0,5 6 0,1 0 0,-6 0 0,5 0 0,-6 0 0,7 0 0,-6 0 0,5 0 0,-6 0 0,7 0 0,-6 0 0,5-6 0,-6 5 0,0-5 0,0 6 0,0 0 0,0 0 0,-11 0 0,8 0 0,-3 0 0,8 0 0,4 0 0,0 0 0,-4 0 0,4 0 0,0 0 0,2 0 0,0 0 0,5 0 0,-12 0 0,12 0 0,-12 0 0,12 0 0,-5 0 0,-1 0 0,1 0 0,-8 0 0,7 0 0,-5 0 0,10 0 0,-4 0 0,0 0 0,5 0 0,-12 0 0,5 0 0,1 0 0,-6 0 0,6 0 0,-7 0 0,-1 0 0,1 0 0,0 0 0,0 0 0,0 0 0,0 0 0,0 0 0,0 0 0,0 0 0,0 0 0,6 0 0,-4 0 0,4 0 0,-6 0 0,0 0 0,0 0 0,0 0 0,0 0 0,0 0 0,0 0 0,0 0 0,0 0 0,0 0 0,0 0 0,6 0 0,-5 0 0,6 0 0,-7 0 0,6 0 0,-5 0 0,12 0 0,-12 0 0,0 0 0,4 0 0,-8 0 0,15 0 0,-4 0 0,0 0 0,4 0 0,-4 0 0,6 0 0,-6 0 0,5 0 0,-5 0 0,6 0 0,0 0 0,-6 0 0,4 0 0,-4 0 0,6 0 0,-6 0 0,5 0 0,-6 0 0,1 0 0,5 0 0,-12 0 0,12 0 0,-12 0 0,6 0 0,-1 0 0,-16 0 0,13 0 0,-14 0 0,11 0 0,0 0 0,-1 0 0,-6 0 0,5 0 0,-5 0 0,7 0 0,0 0 0,0 0 0,-1 0 0,-6 0 0,5 0 0,-5 0 0,7 0 0,0 0 0,0 0 0,0 0 0,-1 0 0,8 0 0,-11 0 0,9 0 0,-4 0 0,1 0 0,10 0 0,-10 0 0,10 0 0,-4-5 0,0 4 0,4-5 0,-4 6 0,6-5 0,1 4 0,-8-5 0,6 6 0,-5 0 0,0 0 0,4 0 0,-4 0 0,6 0 0,-6 0 0,-2 0 0,1 0 0,0 0 0,8 0 0,-8 0 0,6 0 0,-5 0 0,-6 0 0,10 0 0,-10 0 0,12 0 0,-6 0 0,5 0 0,-6 0 0,8 0 0,-8 0 0,6 0 0,-5 0 0,0 0 0,4 0 0,-10 0 0,4 0 0,0 0 0,-4 0 0,4 0 0,-6 0 0,0 0 0,0 0 0,0 0 0,0 0 0,0 0 0,0 0 0,6 0 0,-23 0 0,25 0 0,-33 0 0,29 0 0,-11 0 0,13 0 0,-5 0 0,6 0 0,-7 0 0,0 0 0,0 0 0,-1 0 0,1 0 0,7 0 0,-6 0 0,5 0 0,1 0 0,-6 0 0,6 0 0,-8 0 0,1 0 0,7 0 0,-6 0 0,5 0 0,1 0 0,-6 0 0,-6 0 0,8 0 0,-13 0 0,17 0 0,-7 0 0,0 0 0,0 0 0,6 0 0,-5 0 0,12 0 0,-12 0 0,6 0 0,-7 0 0,6 6 0,-5-5 0,6 4 0,-7-5 0,0 0 0,0 0 0,-1 0 0,1 6 0,0-5 0,0 5 0,0-6 0,-19 6 0,15-4 0,-15 10 0,19-11 0,-8 5 0,6 0 0,-5-5 0,7 5 0,0-6 0,0 6 0,0-5 0,0 5 0,-8 0 0,6-4 0,-5 10 0,7-11 0,0 11 0,0-11 0,6 5 0,-4 0 0,4-5 0,-6 11 0,0-11 0,0 5 0,-6 0 0,5-5 0,2 10 0,1-10 0,10 5 0,-10-6 0,10 0 0,-4 5 0,6-4 0,0 4 0,1-5 0,-1 0 0,0 0 0,0 0 0,0 0 0,1 0 0,-1 0 0,1 0 0,-1 0 0,1 0 0,-1 5 0,0-3 0,1 3 0,4 0 0,-3-4 0,3 5 0,-5-6 0,6 5 0,-5-4 0,5 4 0,-6-5 0,5 6 0,-3-5 0,3 4 0,0 0 0,-3-3 0,3 8 0,-5-9 0,6 10 0,-5-10 0,10 9 0,-10-8 0,10 8 0,-9-4 0,8 6 0,-8-1 0,8 0 0,-8 1 0,9-1 0,-5 1 0,6 0 0,0-1 0,-5 1 0,4-1 0,-5 0 0,6 1 0,-5 0 0,4-1 0,-4 1 0,-1-1 0,5 1 0,-4-1 0,5 1 0,-6 0 0,5-1 0,-4 1 0,0 0 0,3-1 0,-3 1 0,5 0 0,-5 0 0,3 6 0,-3-5 0,5 5 0,-6 0 0,5-5 0,-5 5 0,6-6 0,0 6 0,-5-5 0,3 5 0,-3 0 0,5-5 0,0 5 0,0 0 0,0-4 0,0 4 0,0 0 0,0-5 0,0 11 0,0-11 0,0 5 0,0 0 0,0-4 0,0 10 0,0-11 0,0 5 0,5-6 0,2 6 0,0-5 0,5 11 0,-6-10 0,12 15 0,-5-14 0,5 14 0,-6-16 0,0 5 0,1 0 0,-2-4 0,2 4 0,5 0 0,-5-5 0,5 5 0,0 0 0,-5-5 0,11 11 0,-4-10 0,-1 4 0,6-5 0,-11 5 0,10-3 0,-4 3 0,6 1 0,-6-5 0,15 16 0,-12-9 0,14 5 0,-11-2 0,0-9 0,0 9 0,0-10 0,-1 11 0,1-11 0,0 11 0,0-11 0,0 10 0,7-9 0,-11 10 0,17-10 0,-17 4 0,12 0 0,-8-4 0,7 4 0,-5-6 0,5 1 0,-7-2 0,7 2 0,-5-1 0,5 0 0,-7 0 0,18 1 0,-13-7 0,14 0 0,-12-1 0,-5-5 0,5 6 0,-7-7 0,7 0 0,-5 0 0,5 0 0,-7 0 0,7 0 0,-5 0 0,13 0 0,-14 0 0,7 0 0,-1 0 0,-5 0 0,5-6 0,-7-1 0,7-7 0,-5 1 0,5-1 0,-7 1 0,11-6 0,-8-1 0,2 0 0,-7 1 0,-4 1 0,-1 4 0,6-5 0,-11 1 0,4 4 0,0-5 0,-4 7 0,4 5 0,-7-4 0,1 10 0,0-10 0,-1 10 0,-5-4 0,-1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2:59:29.305"/>
    </inkml:context>
    <inkml:brush xml:id="br0">
      <inkml:brushProperty name="width" value="0.05" units="cm"/>
      <inkml:brushProperty name="height" value="0.05" units="cm"/>
      <inkml:brushProperty name="color" value="#E71224"/>
    </inkml:brush>
  </inkml:definitions>
  <inkml:trace contextRef="#ctx0" brushRef="#br0">974 53 24575,'-12'0'0,"1"0"0,-7 0 0,5 0 0,-12 0 0,12 0 0,-12 0 0,6 0 0,-7 0 0,6 0 0,-5 0 0,6 0 0,-1 0 0,-5 0 0,12 0 0,-5 0 0,0 0 0,4 0 0,-4 0 0,0 0 0,4 0 0,-10 6 0,11 0 0,-6 7 0,1-7 0,5 4 0,-5-3 0,-1 5 0,6-5 0,-11 4 0,10-4 0,-4 0 0,6 3 0,0-8 0,0 8 0,0-9 0,1 10 0,-1-5 0,0 1 0,0 3 0,0-8 0,0 8 0,0-4 0,0 1 0,1 3 0,-1-3 0,0 4 0,5 1 0,-3-5 0,3 3 0,0-3 0,-3-1 0,9 4 0,-10-3 0,10 4 0,-10 1 0,10-1 0,-9 1 0,8-1 0,-3 1 0,5-1 0,-5 1 0,4 0 0,-10-1 0,10 7 0,-4-4 0,-1 4 0,5-7 0,-4 1 0,5 0 0,-5 0 0,3-1 0,-3 1 0,5 6 0,0-5 0,-5 5 0,3 0 0,-3 2 0,0-1 0,3 6 0,-3-6 0,5 1 0,0 4 0,-6-4 0,5 5 0,-5 1 0,1-6 0,4 4 0,-5-4 0,6-1 0,-6 6 0,5-6 0,-5 7 0,6 0 0,-6 0 0,5 0 0,-5-1 0,6 1 0,-6 0 0,5 0 0,-5 0 0,6 0 0,0-7 0,0 6 0,0-6 0,0 7 0,0-6 0,0 4 0,0-4 0,0 5 0,0-5 0,0 4 0,0-4 0,0 6 0,0 0 0,0-7 0,0 5 0,0-10 0,0 10 0,0-11 0,0 5 0,0-6 0,0 0 0,0-1 0,0 1 0,5 5 0,-4-4 0,10 4 0,-10-6 0,9-4 0,-3 3 0,5-8 0,-1 3 0,1-5 0,0 0 0,6 0 0,-5 0 0,11 0 0,-4 0 0,6 0 0,-1 0 0,1 0 0,0 0 0,0 0 0,7 0 0,-5 0 0,5 0 0,1 0 0,-7 0 0,6 0 0,-7 0 0,12 0 0,-10 0 0,10 0 0,-12 0 0,-1 0 0,-5 0 0,4 0 0,-4-6 0,6 4 0,-7-3 0,6-1 0,-6 4 0,1-9 0,4 10 0,-4-10 0,-1 9 0,5-3 0,-4-1 0,0-1 0,4 0 0,-11-4 0,11 10 0,-10-10 0,4 5 0,0-1 0,-5-3 0,5 3 0,-6-5 0,4 0 0,-3 1 0,4-1 0,-5 0 0,0 0 0,-1 0 0,1 0 0,0 0 0,0-6 0,-5 5 0,4-12 0,-9 12 0,9-12 0,-4 12 0,5-12 0,-5 12 0,4-5 0,-10 6 0,5 0 0,-1 0 0,-4 0 0,4 1 0,-5-1 0,0 0 0,0 1 0,0-1 0,0 0 0,0 0 0,0 1 0,0-1 0,0 0 0,0-5 0,0 4 0,0-4 0,0-1 0,0 4 0,0-10 0,0 4 0,0-6 0,0 0 0,0 0 0,0 0 0,0 0 0,0 0 0,0 0 0,0 0 0,0 0 0,0 0 0,0 0 0,0 0 0,0-8 0,0 6 0,0-5 0,0 7 0,0 6 0,0-4 0,0 4 0,0 0 0,0-4 0,0 10 0,0-10 0,0 10 0,0-10 0,0 4 0,0-6 0,0 0 0,0 0 0,0 6 0,0-4 0,0 4 0,0-6 0,-6 0 0,5 6 0,-11-4 0,6 10 0,-7-9 0,1 3 0,0 2 0,-1-1 0,2 8 0,-1-1 0,0 0 0,1 6 0,-1-5 0,0 10 0,-6-4 0,4 0 0,-4 3 0,6-3 0,-6-1 0,5 5 0,-5-5 0,-1 6 0,6 0 0,-12 0 0,12 0 0,-11 0 0,4 0 0,-6 0 0,0 0 0,0 0 0,-8 0 0,6 6 0,-5 1 0,7 6 0,-8 0 0,6 6 0,-5-4 0,7 9 0,-12 2 0,16-5 0,-14 3 0,22-12 0,-4 0 0,6 0 0,0 0 0,1 0 0,-1-1 0,0 1 0,5 0 0,-3-1 0,8 1 0,-3 0 0,5-1 0,0 1 0,0 0 0,0-1 0,0 0 0,0 0 0,0-5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0:29:56.550"/>
    </inkml:context>
    <inkml:brush xml:id="br0">
      <inkml:brushProperty name="width" value="0.05" units="cm"/>
      <inkml:brushProperty name="height" value="0.05" units="cm"/>
      <inkml:brushProperty name="color" value="#E71224"/>
    </inkml:brush>
  </inkml:definitions>
  <inkml:trace contextRef="#ctx0" brushRef="#br0">7078 958 24575,'23'0'0,"17"0"0,-17 0 0,66 0 0,-32 0 0,-5 0 0,3 0 0,39 0 0,-8 0 0,-9 0 0,12 0 0,-21 0 0,27 0-656,-1 0 656,-17 0 0,15 0 0,-18 0 0,0 0 162,-3 0-162,-18 0 0,-2-7 0,-15 0 0,-3-1 0,-7-4 494,0 5-494,-1-6 0,-5 0 0,-2 1 0,-6 0 0,-1 0 0,1 0 0,0 0 0,-1 0 0,1 1 0,-5-1 0,3 5 0,-3-3 0,4 3 0,1-5 0,0 6 0,-1-5 0,1 4 0,0-4 0,-1 4 0,1-4 0,-5 5 0,-2-6 0,-5-5 0,0 4 0,0-5 0,0 7 0,0-1 0,0 1 0,0-8 0,-12 5 0,-13-15 0,-3 13 0,-31-18 0,34 19 0,-22-3 0,33 8 0,-4 3 0,0 0 0,5-3 0,-5 8 0,-1-9 0,0 4 0,-1 0 0,-5-5 0,6 11 0,-7-11 0,0 5 0,0-6 0,-1 0 0,1-1 0,0 1 0,0 0 0,0 0 0,0 0 0,0 6 0,-7-6 0,5 12 0,-6-11 0,1 4 0,-2 0 0,-8-4 0,8 4 0,-6 0 0,6-4 0,-8 4 0,8 0 0,-6 2 0,5 0 0,-6 4 0,-1-11 0,0 12 0,1-12 0,6 11 0,-5-11 0,6 12 0,-8-12 0,1 12 0,-10-13 0,8 6 0,-16 0 0,15-5 0,-15 11 0,15-4 0,-15-1 0,7 5 0,-9-5 0,-10 7 0,8 0 0,-18 0 0,18-7 0,-17 6 0,6-6 0,-8 7-529,-12 0 529,9 0 0,33-4 0,0 0 0,-33 2 0,-9-6 0,0 8 0,9 0 0,33 0 0,1 0 0,-35 0 0,35 0 0,-1 0 0,-45 0 0,44 0 0,0 0 0,-43 0 0,44 0 0,1 0 0,-46 0 0,1 0 0,44 0 0,1 0 0,-35 0 0,-7 0 0,10 0 0,0 0 0,0 0 0,10 0 0,-7 0 0,7 0 0,-1 0 0,-6 0 0,7 0 0,-10 0 0,0 0 0,10 0 0,-7 0 0,16 0 0,2 0 0,3 0 0,16 0 0,-16 0 0,15 0 529,-6 0-529,8 0 0,-8 0 0,6 0 0,1 0 0,-6 0 0,13 0 0,-14 0 0,8 0 0,8 0 0,-6 0 0,6 0 0,-8 0 0,0 0 0,0 0 0,1 0 0,-1 0 0,8 0 0,-6 0 0,-13 0 0,6 0 0,-13 0 0,18 0 0,8 0 0,-6 0 0,5 0 0,-6 0 0,6 0 0,-4 0 0,4 0 0,-6 0 0,6 0 0,-5 0 0,14 0 0,-14 0 0,5 0 0,1 0 0,2 0 0,-1 0 0,6 0 0,-5 0 0,-1 0 0,7 0 0,-7 0 0,8 0 0,0 0 0,0 0 0,0 0 0,0 0 0,0 0 0,0 0 0,0 0 0,6 0 0,-4 0 0,4 0 0,0 0 0,-4 0 0,4 0 0,-6 0 0,6 0 0,-4 0 0,4 0 0,-6 0 0,6 0 0,-4 0 0,4 0 0,-13 0 0,5 0 0,-6 0 0,8 0 0,-7 0 0,-2 0 0,-1 0 0,3 5 0,-1-3 0,6 9 0,-5-9 0,7 9 0,0-4 0,0 6 0,0 0 0,6 0 0,-4-1 0,4-5 0,-6 5 0,6-6 0,-4 7 0,4-6 0,0 4 0,2-5 0,0 6 0,5 0 0,-6 0 0,1 1 0,5-2 0,-12 2 0,12-1 0,-12 1 0,12-1 0,-5 0 0,5 6 0,1-5 0,0 5 0,0 5 0,0-8 0,0 14 0,5-15 0,1 10 0,0-4 0,5 5 0,-5 1 0,6 0 0,0 0 0,0 0 0,0 0 0,0-7 0,0 6 0,0-6 0,0 1 0,0-2 0,0 0 0,0-5 0,0 11 0,0-10 0,0 10 0,0-5 0,0 7 0,0-6 0,0 4 0,0-4 0,0-1 0,0 17 0,0-20 0,0 20 0,0-16 0,0 5 0,0 1 0,0-6 0,0-2 0,0 0 0,0-5 0,0 5 0,0-6 0,0-6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2:59:34.396"/>
    </inkml:context>
    <inkml:brush xml:id="br0">
      <inkml:brushProperty name="width" value="0.05" units="cm"/>
      <inkml:brushProperty name="height" value="0.05" units="cm"/>
      <inkml:brushProperty name="color" value="#E71224"/>
    </inkml:brush>
  </inkml:definitions>
  <inkml:trace contextRef="#ctx0" brushRef="#br0">0 12995 24575,'18'31'0,"2"-6"0,18 27 0,-2-21 0,13 32 0,-2-13 0,10 17 0,-5 0-531,13 0 531,-5 0 0,7-8 0,-29-25 0,1 0 0,30 26 0,-20-24 0,1 1-460,-9-1 0,1-2 460,12 0 0,1-1 0,-9 2 0,0 0 0,6-7 0,2-1 0,-4 4 0,0 0 0,-6-4 0,1-1 0,19 6 0,1 2 0,-17-6 0,0-1 0,8 2 0,0-2 0,-5-5 0,1-1 0,11 8 0,1-1-693,-7-7 0,3-1 693,26 11 0,0-1-818,-23-10 1,0-2 817,23 3 0,3 0 0,-12-1 0,1 0 0,10 1 0,2 0 0,-7 0 0,-2-1 0,1-4 0,1 0 0,-1-1 0,0-1 0,0-3 0,0-1 0,0 0 0,0 0 0,0 0 0,0 0 0,1 1 0,-1-1 0,-1-4 0,2-1 0,6 0 0,0-1 0,2-3 0,0-2 0,0 1 0,0 0-799,6 0 0,-1 0 799,-5 0 0,0 0 0,6 0 0,2 0 0,-1 1 0,0-2-486,-28-2 0,1 0 0,0-1 486,-5 0 0,0 0 0,1-1 0,9-2 0,0-1 0,-1 0 0,-7 1 0,-2 0 0,0-1 0,3 1 0,1 0 0,3-1 0,19-5 0,5-2 0,-3 1 0,-21 5 0,-2 1 0,2-2 0,21-5 0,4-4 0,-6 2 0,7 1 0,-2-2 0,-27 4 0,1-2 0,-1 2 0,-2 2 0,-1 1 0,-2-1 0,20-7 0,2-1 0,-8 7 0,3 2 0,-7-1 0,-11-3 0,2 0 0,19 2 0,10 2 0,-8-1 0,-10-3 0,-3 1-132,-5 6 1,3 1 0,-3-2 131,8-10 0,-3 0 0,7 8 0,-1-1 0,-4-5 0,-1-3 0,2 0 0,-2 0 189,-12 5 1,-1-2-190,3-6 0,-1 1 0,-8 8 0,0-1 0,5-7 0,1-1 0,-1 3 0,-2 1 0,-11-3 0,1 1 574,17-5 0,-1 2-574,-18 5 0,-1 0 0,15-8 0,-1-2 0,24-14 1941,-1 1-1941,-6-7 0,4 6 0,-2-17 0,6 7 509,-41 19 1,1-1-510,39-18 0,-39 19 0,0-2 0,32-24 0,-38 26 0,-1-1 0,29-32 0,0-1 0,0 1 0,-8 0 0,-1 0 0,-8 0 0,-19 24 0,1 0 0,21-29 0,-22 29 0,1 0 0,18-25 1078,-2 10-1078,2-6 0,-10 8 0,8-10 0,-7 1 0,1 0 0,6-2 0,-7 2 0,8 7 0,-8-4 0,5 4 0,-14 4 0,16-10 0,-7 8 0,0-9 0,5 7 0,-13-2 0,5 5 0,1-9 0,3-1 0,-1 0 0,-2 1 0,-7 14 0,-2-2 0,9-19 0,-4 15 0,0 0 0,-2-8 0,15-17 0,-6 7-227,-11 19 0,2-1 227,0 4 0,0-1 0,1-9 0,0 0 0,3 4 0,1 1 0,-1 1 0,1-1 0,1 0 0,1-1 0,8-6 0,1 0 0,-5 5 0,1-1-683,5-11 1,2 1 682,2 8 0,1 2 0,-4-4 0,0-1 0,4-2 0,1 2 0,-7 6 0,-2-1 0,3-4 0,0 0 0,-2 6 0,0 0-289,-4 1 1,-1-1 288,4 0 0,0 0 0,5-8 0,0 0-765,-3 6 1,2 0 764,10-9 0,1 2 0,-8 13 0,0 0 0,5-4 0,4-4 0,-6 8 0,3-3 0,-2 2 0,10-14 0,1 1-333,-12 13 1,2-2 0,-1 3 332,11-10 0,-3 4 0,-4 4 0,-1 0-102,8-7 0,-1-1 102,-7 3 0,1-1 0,5-2 0,2 1 0,-2 6 0,1-1 0,7-6 0,2 1 0,-3 3 0,0 1 0,0 1 0,0-2-300,-19 16 0,0 0 0,1 1 300,24-12 0,2 1 0,-23 13 0,1 0 0,0 0 0,-2 5 0,0 0 0,0-1 0,2-3 0,-1-2 0,1 2 0,-2 2 0,1 1 0,-1 0 0,2-4 0,0-1 0,-1 2 0,26-9 0,0 1 0,-27 13 0,0-2 0,-1 3 0,20-9 0,3 1 0,-7 2 0,5-2 0,-3 4 0,10-3 0,0 2 0,-15 7 0,4-2 0,-7 6 322,-8 6 0,-3 3-322,8-8 0,-1 1 0,-12 10 0,0 1 0,9-7 0,3-2 0,17-2 0,-1 2 0,-31 9 0,1-1 0,41-14 0,1 1 0,6 6 0,-19 0 0,2-2 0,-18 10 0,-1 1 0,7-5 0,-1-1 0,-11 6 0,0-1 0,8-3 0,1 0 0,-10 8 0,2 0 0,23-14 0,2-1 371,-11 9 1,0-1-372,4-8 0,0 1 0,-8 8 0,-2 2 0,-4-4 0,1 1 0,5 2 0,0 0 0,1-8 0,-1-2 0,7 4 0,-1 1 0,-17 1 0,3 0 0,33-7 0,-1 2 0,-1-5 0,-23 4 0,11-5 0,-6 1 0,0-3 0,-2-1 0,18-9 0,1 0 0,-13 7 0,-4 1 0,-18 7 0,-1 0 0,9-6 0,0 0 404,-6 5 1,0-1-405,13-10 0,0-1 0,-4 5 0,-2 1 0,-11 5 0,2-1 331,27-20 1,1-1-332,-25 18 0,0 0 0,22-23 0,2-2 0,-10 16 0,-2 1 0,-9-6 0,-1-1 0,5 3 0,0 0 0,-6-3 0,-1-1-66,2 0 1,-2 2 65,-10 10 0,0-2 0,16-19 0,0 0 0,-13 16 0,-2 1 0,2-7 0,2-3 0,12-9 0,-4 4 0,-2-2 0,-5 2 0,-1-1 0,7-4 0,-10 8 0,0-1 0,-15 16 0,-1 1 664,12-7 0,-4 0-664,-1-10 1041,6-1-1041,-15 10 1950,6-1-1950,-9 5 1292,-7 5-1292,5 1 44,-11 2-44,3 7 0,-5 0 0,0 0 0,0 0 0,0-1 0,0 1 0,0 0 0,-6 0 0,4 7 0,-4-6 0,0 5 0,9-11 0,-13 4 0,13 2 0,-14 7 0,8-1 0,-8 6 0,4-5 0,-1 6 0,-4 0 0,10 0 0,-10 0 0,4 0 0,-5 1 0,6-8 0,-5 6 0,11-12 0,-11 12 0,11-11 0,-11 4 0,11-6 0,-11 6 0,5-4 0,-1 10 0,-4-10 0,4 10 0,0-4 0,-3-5 0,3 8 0,-5-9 0,6 6 0,-5 5 0,5-5 0,-6 6 0,0-6 0,0 4 0,0-4 0,0 6 0,0 1 0,0-1 0,0 0 0,0 0 0,0 1 0,0-1 0,0 0 0,0 0 0,0 0 0,0 0 0,0 0 0,0 1 0,0-1 0,0 0 0,0 1 0,0-1 0,0 0 0,0 1 0,0-1 0,0 1 0,0 0 0,0 0 0,0 0 0,0-1 0,0 1 0,0 0 0,0 0 0,0 0 0,0 0 0,0 0 0,0 0 0,0 0 0,0 5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3:01:02.422"/>
    </inkml:context>
    <inkml:brush xml:id="br0">
      <inkml:brushProperty name="width" value="0.05" units="cm"/>
      <inkml:brushProperty name="height" value="0.05" units="cm"/>
      <inkml:brushProperty name="color" value="#E71224"/>
    </inkml:brush>
  </inkml:definitions>
  <inkml:trace contextRef="#ctx0" brushRef="#br0">0 10905 24575,'48'69'0,"0"0"0,0 0 0,0 0 0,1-4 0,1 0 0,-2-3 0,-6-8 0,5 3 0,-3-6-1704,10 3 0,0 0 1704,-4 5 0,-1-1 0,0-3 0,-1 0 0,1 10 0,1-2 0,4-8 0,-3-3 0,-16-6 0,-1-2-154,19 2 1,1 0 153,-20-6 0,1 1 0,16 7 0,3 0 0,-12-6 0,-1 0 0,4 0 0,0-2 453,25 20-453,-32-26 0,1-1 0,25 10 0,-6 11 0,-7-22 1640,-6 4-1640,-3-8 1149,9 2-1149,-6-1 473,6 0-473,-9-1 0,1 1 0,-1-7 0,1 5 0,8-4 0,-6-1 0,6 6 0,-9-6 0,1 0 0,8 6 0,2-12 0,1 12 0,5-11 0,-6 11 0,9-11 0,0 6 0,0-1 0,0-5 0,9 6 0,-6-8 0,6 1 0,-9 0 0,0-1 0,0 8 0,9-6 0,-7 6 0,8-7 0,-10 6 0,0-5 0,-1 5 0,1-6 0,0 6 0,0-5 0,0 5 0,9 2 0,3-6 0,10 6 0,-1-8 0,1 8-420,0-5 420,-1 5 0,1-7 0,0-1 0,-10 1 0,7-1 0,-17 0 0,7 0 0,1 0 0,-8-1 0,7 1 0,-21-8 0,-1-1 0,23 9 0,-18-8 0,0 0 0,20 1-355,-14-1 1,0 0 354,23-6 0,-19 7 0,-1-1 0,14-6 0,-25 6 0,1 0 0,44-6 0,-44 2 0,2 0 0,12-3 0,-1-2-554,-9 1 1,0 0 553,16 0 0,-1 0 0,-10 0 0,-1 0 0,12 0 0,2 0-703,0 0 1,1 0 702,6 0 0,0 0 0,7 1 0,0-2 0,1-2 0,2-4-942,-23 1 0,1-2 1,1-1 941,0-1 0,1-1 0,0-3 0,4-4 0,1-1 0,0 0 0,4 2 0,2 1 0,0-1-863,6-6 0,0-1 1,1 1 862,-2 2 0,1 2 0,6-4 0,-13 2 0,5-3 0,4-1 0,0-1 0,-3 0-665,-5 0 1,-1-2 0,0 0 0,0 0 0,4 0 664,-5 3 0,4 1 0,1-1 0,0 0 0,-2-1 0,-2 0-310,7-5 1,-1-1-1,-2-1 1,-2 1-1,-4 3 310,-2 1 0,-4 3 0,-1 0 0,3-1 0,11-6 0,2-1 0,1-1 0,-4 1 0,-15 4 0,-2 2 0,0-1 0,8-3-215,-3 3 0,7-3 1,3-1-1,2 0 1,-2 1-1,-3 0 215,0 1 0,-2 1 0,-2 0 0,2 0 0,4-3-132,1 0 1,4-3-1,2-1 1,0 1 0,-2 1-1,-4 1 132,0 2 0,-2 1 0,-2 2 0,-2 0 0,-1 0 95,9-5 1,-3 2 0,-1-1 0,3 1-96,7-3 0,4 1 0,-2 0 0,-4 0 0,-17 7 0,-3 0 0,0 1 0,3-2 0,16-6 0,4-1 0,1-2 0,-1 2 0,-5 0 0,-1 0 0,0 1 0,0-1 0,1 0 0,-1 0 0,1 0 0,-2 2 0,-3 1 0,0 1 0,-1 1 0,1-2 0,0-1 0,1-2 0,0 1 0,-3 1 76,-7 6 0,-1 0 0,-1 1 0,0-1-76,2-2 0,-1-1 0,-1 1 0,1-1 0,0 0 0,1 1 0,-1 0 0,-1-1 0,-2 1 0,0-1 0,-1 0 0,2 0 0,8-4 0,1-1 0,0 0 0,-1 1 0,-8 4 0,-1 1 0,-1 0 0,1-2 0,0-3 0,1-2 0,-1 1 0,0 0 0,16-4 0,-2 1 0,0-1 623,-3-4 0,-2-3 1,4-1-624,-8 5 0,3-2 0,0 1 0,-4 1 0,4-3 0,-4 3 0,2-2 455,-10 6 1,2-1 0,-1 1 0,-6 1-456,22-18 0,-7 5 0,-13 14 0,0-1 713,-2-1 1,2-5 0,-5 5-714,-11 7 0,0-1 1084,31-20 0,-1 0-1084,-30 18 0,-3 1 0,3-4 0,-1-1 474,0 5 1,-1 0-475,32-28 0,-10 2 0,0 6 0,0-6 0,0 7 0,-13 10 0,-1 0 0,13-8 0,-8 4 0,-1 1 0,9 1 0,13-17 0,-25 22 0,0 2 1721,20-11-1721,-8 4 0,2 0 0,15-12 0,-22 21 0,0 0 0,19-18 0,-33 22 0,1 0 0,37-16 0,-40 12 0,2-2 0,18 2 0,1 0 0,-16-3 0,-2 1 0,7 6 0,1 1 0,7-12 0,-2-2 0,-18 14 0,1 0 0,25-15 0,1-3 0,-17 10 0,-2-1 0,1-4 0,3-1 0,17-7 0,-1-2 0,-17 2 0,-2 0 0,9 1 0,-1 1 0,-11 1 0,-5 1 0,26-25 0,-28 27 0,-1-2 0,19-31 0,-18 21 0,-1-2 0,-12 13 0,-2 0 0,6-9 0,0-2 0,-5-4 0,-3 0 0,-2 9 0,0-2 0,2-18 0,0-3 0,-2 13 0,0-1 0,-4-5 0,0-1 0,4 1 0,1-1 0,-4 1 0,1-1 0,2 1 0,1-1 156,-1 1 0,1-1-156,0-6 0,2 0 0,4 5 0,-1 0 0,-4-5 0,0 0 0,3 6 0,0 1 0,-2-8 0,-1 2 0,-2 20 0,0 0 0,6-30 0,2-1 0,-2 21 0,1 1 0,-4-16 0,2 1 0,5 13 0,-2 4 1045,4-25-1045,5 13 0,-10 10 0,1 0 416,0 0-416,0 0 0,0 0 1032,0 0-1032,-2 8 1639,-6 3-1639,5 0 197,-12 6-197,6-6 0,-8 8 0,1-8 0,-1 6 0,1-6 0,-7-1 0,4 8 0,-10-16 0,4 15 0,-6-15 0,0 15 0,0-42 0,0 17 0,0-22 0,0 10 0,-15 8 0,5 0 0,-22-7 0,14 7 0,-14-10-288,17 30 1,2 1 287,-13-18 0,12 14 0,1 1 0,-10-12 0,13 16 0,0-1 0,-14-34 0,6-8 0,1 12 0,0-1 0,8 0 0,-5 10 0,6 11 0,-8 3 0,-4 4 0,-2 9 0,1 2 0,-3 19 575,9 0-575,-9 0 0,3 0 0,-5 0 0,0-1 0,-7 0 0,-3 0 0,-6-2 0,6 2 0,-13-2 0,12 1 0,-15-2 0,1 1 0,6 6 0,-15-6 0,15 13 0,-14-13 0,14 12 0,-15 2 0,7 2 0,-47 4 0,50 1 0,-3-1-504,-10 4 0,-2 1 504,5-1 0,0 1 0,1 4 0,-2 0 0,-8 0 0,2 0 0,14 0 0,0 0 0,-24 0 0,1 0 0,-18 0 0,24 0 0,-5 0-810,0 0 0,0 0 810,4 0 0,0 0 0,-10 0 0,0 0 0,13 0 0,1 0 0,-7 0 0,0 0 0,5 0 0,-1 0 0,-11 0 0,1 0 0,22 0 0,1 0 0,-22 0 0,2 0-481,25 0 0,1 0 481,-22 0 0,1 0 0,15 0 0,3 0 0,-7 0 0,2 0-308,-39 0 308,4 0 0,10 0 0,0 0 0,10 0 0,19 0 0,1 0 0,-17 0 0,-29 0 858,47 0-858,-7 0 1582,15 0-1582,-6 0 1084,0 0-1084,6 0 374,1 0-374,3 0 0,6 0 0,-1 0 0,-4 0 0,12 0 0,-13 0 0,6 0 0,-8 0 0,0 0 0,-8 0 0,-3 0 0,1 0 0,-7 0 0,-3 0 0,-1 0 0,-8 0 0,-18 7 0,21-5 0,-20 5 0,27 0 0,-10-6 0,8 6 0,-8-7 0,10 0 0,9 7 0,1-6 0,1 12 0,6-11 0,-6 11 0,8-11 0,1 10 0,-1-4 0,0 0 0,0 5 0,1-6 0,-10 8 0,8 0 0,-8-1 0,1 1 0,14-1 0,-13 0 0,15 0 0,-19 12 0,8-2 0,-1 3 0,14-2 0,7-4 0,0 4 0,0 1 0,5 0 0,-3 0 0,2 7 0,2-5 0,-7 13 0,11-6 0,-10 7 0,9 9 0,-4 3 0,5 8 0,-8 9 0,6 3 0,-6 10-519,7-1 519,0 12 0,-1 2 0,8 0 0,2-45 0,0 1 0,-2 44 0,5-43 0,0 0 0,1 0 0,0 0 0,-3 43 0,6-40 0,0 3 0,-7 14 0,0 0 0,7-8 0,0 0-518,-3 13 1,0-2 517,4-22 0,0-2 0,0 1 0,0 0-301,0 0 0,0 0 301,0-1 0,0 2 0,0 18 0,0 1-573,4-16 1,0 1 572,0 21 0,3 0 0,5-24 0,2-2 0,-1 12 0,3 0 0,6-4 0,2-1 0,0 7 0,1-1 0,3-5 0,0-1 0,0 5 0,2 0 0,2-9 0,0 0 0,-3 4 0,1-1 0,0-13 0,2-1 0,-1 7 0,2 1 0,10 0 0,3 2 0,-5 3 0,1 2 0,7 0 0,0-2 0,-6-6 0,-1-2 0,1-3 0,0-2 0,4 2 0,2 0 0,8 5 0,0 0 0,-6-3 0,-1-1 0,1-2 0,-1-1 0,-4-4 0,-2-2 44,33 20-44,-38-26 0,1-1 0,2-2 0,1 0 0,34 29 0,-35-29 0,2-2 0,40 21 0,-1 0 0,1 0 85,-37-28 0,0 0-85,40 27 0,-40-31 0,0 0 0,37 23 0,-1-8 0,-9 0 352,7 0-352,-16-9 0,6 6 1183,-9-6-1183,0 0 442,-1 5-442,20 1 0,-14-5 0,14 3 861,-20-12-861,1-1 249,0 1-249,0-1 0,9 1 0,-6 0 0,16 0 0,-17 0 0,7 0 0,1 7 0,-16-6 0,13 6 0,-24-8 0,6-1 0,-16 0 0,-2-1 0,-7-5 0,0-3 0,0 1 0,-7-5 0,-1 5 0,-1-1 0,-4-3 0,4 3 0,-5-5 0,-1 0 0,1 0 0,0 0 0,-1 0 0,1 0 0,0 0 0,-1 5 0,7-4 0,-4 5 0,17-6 0,-9 5 0,19-3 0,-6 4 0,16-6 0,2 6 0,18-4 0,-6 5 0,16 0 0,-7-5 0,9 6 0,-23-5 0,1 1 0,32 5 0,-37-4 0,-1 0 0,17 2 0,-11-7 0,1 7 0,0-5 0,0 4 0,-9-6 0,7 0 0,-16 0 0,8 0 0,-10 0 0,1 0 0,-1 0 0,1 0 0,-8 0 0,-2 0 0,0 0 0,-5 0 0,-1 0 0,-3 0 0,-4 0 0,-1 0 0,6 0 0,-12 0 0,5 0 0,-6 0 0,-1 0 0,1 0 0,0 0 0,-1 0 0,1 0 0,-1 0 0,-4 0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3:02:18.600"/>
    </inkml:context>
    <inkml:brush xml:id="br0">
      <inkml:brushProperty name="width" value="0.05" units="cm"/>
      <inkml:brushProperty name="height" value="0.05" units="cm"/>
      <inkml:brushProperty name="color" value="#E71224"/>
    </inkml:brush>
  </inkml:definitions>
  <inkml:trace contextRef="#ctx0" brushRef="#br0">1 0 24575,'36'0'0,"10"14"0,17 4 0,4 22 0,15 3-882,5-8 882,-1 12 0,-39-29 0,0 0 0,37 25 0,-10-4 139,-3-7-139,-9-8 0,-8 4 0,-3-11 0,-9 9 0,1-10 662,-1 5-662,-7-2 81,6-4-81,-6 11 0,8-4 0,-1 6 0,1 1 0,-1-1 0,1 1 0,8 0 0,-5 8 0,14-5 0,-13 5 0,15 2 0,-9-7 0,3 6 0,6 1 0,-15 0 0,15 2 0,-5 6 0,-3-16 0,0 8 0,-10-3 0,7-5 0,-11 12 0,10-12 0,-12 12 0,7-5 0,-8 0 0,-1 4 0,-10-14 0,1 5 0,-1-7 0,0 0 0,0 0 0,0 0 0,-6-1 0,4 1 0,-3 8 0,6-7 0,0 7 0,-2-9 0,2 9 0,7-5 0,-5 4 0,4-6 0,-7-1 0,0 0 0,0 0 0,-1-1 0,1-4 0,0 3 0,-6-4 0,5 0 0,-11 5 0,4-11 0,1 4 0,-6-6 0,6 6 0,-8-4 0,2 4 0,-2-7 0,1 1 0,0 0 0,-1-1 0,1 1 0,0 0 0,0 0 0,6 6 0,-5-5 0,11 11 0,-11-11 0,21 21 0,-12-12 0,14 20 0,-10-14 0,2 12 0,-1-4 0,10 8 0,-7-1 0,7 9 0,-8-7 0,0 6 0,1 0 0,11 13 0,-14 0 0,12 0 0,-22-4 0,11-7 0,-11 9 0,6-1 0,-8 1 0,0-8 0,0 5 0,0-5 0,0 7 0,0-7 0,0-3 0,-1-9 0,0 1 0,1-1 0,-8 1 0,6-1 0,-5 1 0,7 8 0,-2-14 0,2 12 0,-1-13 0,-7 6 0,6 1 0,-6 11 0,7-16 0,-1 6 0,-6-18 0,4 0 0,-4-6 0,6 4 0,-1-4 0,1-1 0,-1 5 0,1-4 0,-1 0 0,1 4 0,-1-11 0,6 11 0,-4-4 0,11 0 0,-5 5 0,6-11 0,0 10 0,7-2 0,-5-2 0,12 7 0,-12-7 0,13 2 0,-6 3 0,19-3 0,-9 6 0,2-7 0,-7-1 0,-5-6 0,8 0 0,8 1 0,-6-1 0,6 1 0,-9-1 0,1 0 0,-1 0 0,1 1 0,-1-8 0,-7 5 0,6-10 0,-6 4 0,0-1 0,6-3 0,-6 4 0,16 0 0,-6-4 0,15 12 0,-16-6 0,7 0 0,-8 5 0,8-5 0,-6 0 0,17 5 0,-24-6 0,7 0 0,-12 5 0,-5-10 0,13 4 0,-14 0 0,7-5 0,-1 11 0,-5-10 0,12 4 0,-5-6 0,8 0 0,-1 0 0,9 7 0,-6-5 0,15 5 0,-7-7 0,9 0 0,9 0 0,-6 0 0,16 0 0,-7 0 0,9 0 0,-18 0 0,2 0 0,-8-4 0,0-1-586,15 5 1,0-2 585,-6-6 0,-4-1 0,27 0 0,-34 0 0,1-1 0,29-7 0,-34 8 0,2 0 0,-1 0 0,0 0-309,43-1 309,-3-5 0,-10 5 0,-10 1 0,7-6 0,-25 13 0,13-12 0,-24 12 0,6-11 1151,-9 11-1151,1-11 329,-1 5-329,-6 0 0,4-4 0,-12 4 0,5 0 0,0-4 0,14 5 0,-9-7 0,7 1 0,-12-1 0,2 1 0,8-2 0,-1 1 0,1 0 0,-1-1 0,9 0 0,-6-6 0,6 5 0,0-5 0,-6 6 0,6 0 0,-8 1 0,-1 0 0,1-1 0,-1 1 0,1 0 0,-8 0 0,5 0 0,-12 6 0,5-4 0,-7 5 0,0-1 0,0 3 0,-6-1 0,23-1 0,-11-7 0,22 0 0,-3-1 0,2 0 0,9-7 0,9-4 0,3 1 0,10-6-507,-1 4 507,1-6 0,0-1 0,-1-7 0,-9 7 0,7-7 0,-16 10 0,16-3 0,-15-6 0,7 6 0,0-7 0,-8 10 0,6-1 0,18-13 0,-20 10 0,12-8 0,-30 13 0,0 7 0,-6-4 0,6 4 0,-16 2 0,6-6 507,-6 12-507,0-5 0,5-1 0,-12 6 0,5-5 0,-7 1 0,0 5 0,0-5 0,0 6 0,-7 0 0,6-5 0,-12 4 0,11-5 0,-10 1 0,11 4 0,-12-5 0,12 1 0,-12-2 0,12-1 0,1-15 0,1 13 0,-1-15 0,-2 12 0,-3 0 0,5-7 0,1 5 0,1-13 0,-2 13 0,1-5 0,0-1 0,-1 7 0,2-14 0,-2 13 0,2-13 0,-7 13 0,5-13 0,-11 13 0,12-13 0,-13 14 0,7-14 0,-3 13 0,3-17 0,0 8 0,-3-2 0,-10 6 0,4 6 0,-11 1 0,5 0 0,-6 7 0,0-6 0,0 5 0,0 1 0,0-6 0,0 12 0,0-12 0,0 12 0,0-12 0,0 12 0,0-5 0,0 0 0,0 4 0,0-4 0,0 0 0,0-1 0,0 0 0,0 1 0,0 7 0,0-1 0,0 0 0,0 1 0,-5 4 0,3-3 0,-8 9 0,3-10 0,-5 10 0,0-10 0,1 10 0,-1-9 0,-6 8 0,4-8 0,-10 8 0,10-8 0,-10 3 0,4 0 0,0-4 0,-4 4 0,4 0 0,-6-5 0,6 6 0,-4-2 0,4-3 0,0 10 0,-4-11 0,4 11 0,0-10 0,-4 9 0,4-9 0,-6 4 0,6 0 0,2-4 0,0 9 0,4-8 0,-10 8 0,11-3 0,-6 0 0,8 4 0,-1-10 0,0 10 0,-6-10 0,4 9 0,-4-4 0,6 1 0,0 4 0,0-5 0,1 1 0,-1 4 0,0-10 0,0 10 0,0-4 0,0-1 0,0 5 0,0-9 0,-6 8 0,5-3 0,-17 0 0,15-2 0,-14 0 0,15 2 0,-10-1 0,4 5 0,-6-5 0,0 0 0,0 5 0,0-5 0,0 6 0,-8 0 0,6 0 0,-13 0 0,6 0 0,-8 0 0,1 0 0,-1 0 0,0 0 0,-8 0 0,6 0 0,-15 0 0,16 0 0,-16 0 0,-4 0 0,-1 0 0,1 0 0,5 0 0,14 0 0,-15 0 0,6 0 0,-8 0 0,-9 0 0,6 0 0,-16 0 0,7 0 0,-10 0 0,0 0 0,10 0 0,-7 0 0,16 0 0,-6-7 0,9 5 0,-1-5 0,2 7 0,-1-7 0,-19-1 0,14-1 0,-14 2 0,19 7 0,0-7 0,0 6 0,0-6 0,0 0 0,0 5 0,0-5 0,0 0 0,0 5 0,0-5 0,9 1 0,-7 4 0,15-4 0,-15-1 0,15 5 0,-6-11 0,8 12 0,-8-6 0,6 7 0,-6 0 0,8-6 0,0 4 0,1-11 0,-10 12 0,7-6 0,-25 1 0,23-2 0,-15 0 0,11 2 0,6 6 0,-6-7 0,-1 6 0,8-6 0,-8 7 0,10 0 0,-1 0 0,0-6 0,-8 4 0,13-10 0,-11 11 0,14-5 0,-1 6 0,-4-6 0,12 4 0,-6-4 0,8 6 0,-7-7 0,5 6 0,-13-6 0,-6 1 0,2 5 0,-10-5 0,13 6 0,-10 0 0,8 0 0,-8-6 0,1 4 0,6-4 0,-15 6 0,7-7 0,-1 5 0,-5-5 0,5 0 0,1 6 0,-7-13 0,15 12 0,-6-11 0,-11 5 0,22 0 0,-19-5 0,31 11 0,-6-10 0,1 11 0,5-5 0,-6 0 0,8 5 0,0-11 0,7 10 0,-13-3 0,16-1 0,-15 5 0,11-4 0,-6 5 0,0 0 0,0 0 0,0 0 0,0 0 0,0 0 0,-8 0 0,6 0 0,-5 0 0,-1 0 0,6 0 0,-12 0 0,12 0 0,-32 0 0,27 0 0,-27 0 0,25 0 0,-8 0 0,1 6 0,-1 2 0,0 6 0,1 0 0,-1 0 0,-8 1 0,6-1 0,-15 2 0,6 5 0,-8-3 0,0 11 0,-9-4 0,-3 15 0,0-6 0,-8 6 0,18-9 0,-8 1 0,0 8 0,16-8 0,7-2 0,-1 1 0,-11 4 0,-22 17 0,30-14 0,10-8 0,-13 16 0,17-9 0,-13 3 0,16-5 0,-8 1 0,8-7 0,-7 7 0,6 0 0,-6-6 0,5 13 0,-3-13 0,4 4 0,-7 3 0,8-8 0,-6 7 0,13-2 0,-5-6 0,7 6 0,1-8 0,-19 12 0,14-9 0,-9 17 0,15-24 0,10 10 0,-4-12 0,7-1 0,-1-1 0,2-6 0,4 0 0,-4-1 0,10 1 0,-4 0 0,0-6 0,3 4 0,2-9 0,6 4 0,0-5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5:43:48.263"/>
    </inkml:context>
    <inkml:brush xml:id="br0">
      <inkml:brushProperty name="width" value="0.05" units="cm"/>
      <inkml:brushProperty name="height" value="0.05" units="cm"/>
      <inkml:brushProperty name="color" value="#E71224"/>
    </inkml:brush>
  </inkml:definitions>
  <inkml:trace contextRef="#ctx0" brushRef="#br0">0 9174 24575,'28'-36'0,"10"10"0,4-26 0,18 4 0,-24 3 0,0-4 0,1 7 0,1-3-832,4-16 0,0-3 832,-6 13 0,0-1 0,4-9 0,-2-3-713,-6-5 0,0-3 713,12-4 0,-1-3-1049,-9-9 0,-2-2 1049,4 6 0,1 0 0,0-5 0,-1-1 0,-4 0 0,-1 1 0,1 6 0,-2-2 0,-2-4 0,-2 0 0,-1 6 0,0 1-746,0 7 0,-1-1 746,-2-6 0,-1 3 42,-2 20 0,-1 2-42,-3-7 0,-2-2 0,3-11 0,-2 2 0,-4 25 0,0-1 0,6-32 0,-1-3 0,-6 19 0,0 4 0,0 9 0,0-2 0,1-22 0,0 2 0,7-14 0,-7 30 0,-2 0 0,-2 5 0,-2 2 459,1-1 1,-2-1-460,-3 1 0,0 0 0,4 1 0,0-2 0,-3-11 0,0-1 0,3 10 0,0 0 514,-3-15 1,-2-1-515,1 11 0,0 1 0,0-1 0,0 1 0,4-6 0,1 2 554,-1 14 0,1 1-554,0-8 0,1-1 0,9-38 0,-13-1 0,6 46 0,0-1 0,-6-44 0,13 0 0,-6 2 0,1 0 0,4 9 0,-5 1 0,8 4 923,-2 16-923,1-7 0,6-17 0,-4 20 0,3-12 652,-6 30-652,6 8 1172,-6 0-1172,12 1 703,-11-1-703,9 8 90,-9-6-90,9 13 0,-5-6 0,6 8 0,7-1 0,-5 7 0,5-6 0,-7 11 0,7-10 0,-5 10 0,13-6 0,5 8 0,0 5 0,0 1 0,-5 7 0,-6 0 0,8 0 0,-1 0 0,1 0 0,-1 0 0,1 0 0,-1 0 0,1 0 0,8 0 0,-7 0 0,7 0 0,-8 0 0,-1 0 0,1 0 0,-8 0 0,6 0 0,-6 0 0,7 0 0,1 0 0,-8 0 0,6 0 0,-6 0 0,7-6 0,10 4 0,-8-10 0,7 10 0,0-11 0,3 4 0,7 0 0,1-4 0,-9 8 0,3 0 0,-4-8 0,2 0-607,14 7 0,1 1 607,-2-8 0,-2 0 0,-4 8 0,0-1 0,7-8 0,-1 0 0,-12 8 0,2-1 0,29-12 0,-1 1 0,-35 15 0,0 1 0,36-12 0,0-1 0,-30 9 0,0 1 0,25-5 0,0-1 0,-27 6 0,1-1 0,36-4 0,0 1 0,-36 8 0,-1-1 0,15-6 0,1-1 0,-10 8 0,-3 0 0,-2-7 0,-1 0-377,2 7 1,-1 0 376,5-3 0,0-1 0,-5 5 0,-2 0 0,44 0 0,-26 0 0,1 0 0,23 0 0,-29 0 0,0 0 0,17 0 0,11 0 0,-7 0 0,-35 0 0,1 0 0,33 0 0,-33 0 0,0 0 0,33 0 0,-34 0 0,1 0 0,33 0 0,-33 0 0,0 0 0,33 0 0,8 0 0,-10 8-264,0 1 264,-11 7 0,9-7 0,-8 6 0,9-14 0,-9 7 0,7-1 0,-7-5 0,10 5 0,-10-7 0,-20 4 0,1-1 0,25-1 0,-29 2 0,0-1 0,30-3 0,-17 0 0,8 7 0,-10-6 0,0 13 1149,-1-12-1149,1 5 790,0 0-790,-9-6 292,7 6-292,-15-1 0,14-4 0,-14 11 0,6-12 0,-8 12 0,-1-12 0,9 12 0,-6-5 0,6 1 0,-16 3 0,6-4 0,-6-1 0,0 5 0,6-4 0,-14 5 0,7-5 0,-8 3 0,-1-9 0,9 10 0,-1-5 0,1 1 0,-3-3 0,-11-5 0,4 0 0,-4 0 0,-1 6 0,5-5 0,-4 4 0,6-5 0,7 0 0,-5 0 0,5 0 0,0 0 0,2 0 0,1 0 0,4 0 0,-5 0 0,35 0 0,-20 0 0,20 0 0,-19 0 0,2-7 0,0 5 0,17-12 0,-15 5 0,17 0 0,-1-5 0,-6 12 0,6-6 0,1 8 0,1 0 0,1 0 0,-2 0 0,-1 0 0,3 0 0,0 0 0,7 0 0,-16 0 0,16 0 0,-7 0 0,9 0 0,-9 0 0,7 0 0,-17 0 0,8 0 0,9 0 0,-23 0 0,4 0 0,-21 0 0,-20 0 0,11 0 0,-12 0 0,-1 0 0,6 0 0,-12 0 0,5 0 0,-7 0 0,1 0 0,0-5 0,-6-1 0,0-6 0,-6 0 0,0 1 0,0-1 0,0 1 0,0 0 0,0-1 0,0 1 0,0-1 0,-6 0 0,0 1 0,-6-1 0,1 0 0,-1 0 0,0 1 0,0-1 0,1 1 0,-1-1 0,1 1 0,5-1 0,-5 6 0,10-5 0,-4 5 0,0-1 0,3-4 0,-8 5 0,8-6 0,-8 6 0,8-4 0,-8 9 0,9-10 0,-5 5 0,1-1 0,4-3 0,-10 3 0,10-5 0,-10 1 0,10-1 0,-4 1 0,5-1 0,0 1 0,0-1 0,-6 1 0,5-1 0,-4 0 0,5 0 0,0 0 0,0-6 0,0 5 0,0-5 0,-6-1 0,5 6 0,-5-11 0,6 4 0,-6-6 0,4 0 0,-3 0 0,5 0 0,0 0 0,0 0 0,0 6 0,0-5 0,0 6 0,0-7 0,0-1 0,0-6 0,0 5 0,0-5 0,0 7 0,0 0 0,0 0 0,0 0 0,0 0 0,0 0 0,0 0 0,0 6 0,0-12 0,0 10 0,5-5 0,2-5 0,0 11 0,5-6 0,-5 2 0,5 6 0,1-8 0,0 2 0,0-2 0,-1 8 0,1-6 0,-1 6 0,0-1 0,1 2 0,4 0 0,3 4 0,0-4 0,4 5 0,-5 0 0,7 0 0,8-1 0,1 7 0,7-6 0,1 5 0,8 0 0,11-6 0,12 5 0,0-7 0,18-1-570,-15 8 570,-25 1 0,1 0 0,33-2 0,-33 1 0,-1 0 0,35 0 0,-35 1 0,1 0 0,44-2 0,0-8 0,-44 9 0,-1 0 0,35 0 0,-35 1 0,1 0 0,33-2 0,-33 6 0,-1-2 0,35-9 0,-3 13 0,-2-5 0,-8-1 0,9 6 0,-9-5 0,-2 7 0,-11 0 0,-7 0 0,5 0 0,-14 0 0,6 0 570,-8 0-570,-1 0 0,9 0 0,13 0 0,-8 0 0,5 0 0,-10 0 0,-14 0 0,21 0 0,-21 0 0,15 6 0,-10-4 0,1 10 0,-8-4 0,5 6 0,-5-1 0,1 1 0,4 0 0,-12 5 0,13-4 0,-14 10 0,7-10 0,-8 9 0,-1-9 0,-5 9 0,5-4 0,-5 0 0,6 5 0,-7-11 0,17 16 0,-19-9 0,19 10 0,-16-11 0,0-1 0,-2-1 0,0-4 0,-3 10 0,3-4 0,-5 0 0,-1 4 0,0-10 0,1 10 0,-1-11 0,0 5 0,0 0 0,0-5 0,1 12 0,-1-12 0,0 5 0,-5-6 0,4 6 0,-10-5 0,5 5 0,-6 0 0,5-5 0,-4 17 0,4-16 0,-5 9 0,0-5 0,0-4 0,0 10 0,0-11 0,0 5 0,0 0 0,0-4 0,0 3 0,0 1 0,0-4 0,0 10 0,0-11 0,0 5 0,-5-6 0,4 6 0,-10-5 0,5 5 0,-1-6 0,-3 0 0,3-1 0,-5 1 0,-5 5 0,4-4 0,-4 4 0,-2-5 0,6 0 0,-5 0 0,0 0 0,4 0 0,-10 1 0,4-1 0,-6 1 0,6 0 0,-4 0 0,4-1 0,-6 1 0,0 0 0,-16 1 0,12-1 0,-28 2 0,12 6 0,-26 4 0,8 0 0,-18 6-564,-2-4 564,-3 6 0,-8-6 0,18-1 0,0-2 0,-15-1 0,15-2 0,2 0 0,1-5 0,-10 1 0,24-8 0,0 0 0,-23 8 0,25-12 0,-1 0 0,-26 10 0,-1-13 0,33 2 0,0 0 0,-33 3 0,-8-5 0,10 6 0,10-2 0,-7-4 0,16 5 0,-16-7 0,16 0 0,-6 7 0,9-5 0,0 4 0,8-6 0,-6 0 564,16 0-564,-8 0 0,-9 0 0,5 0 0,-8 0 0,4 0 0,7 0 0,-1 0 0,-6 0 0,16 0 0,-7 0 0,9 0 0,7 0 0,-6 0 0,-15-11 0,15 8 0,-30-15 0,42 12 0,-8-7 0,10 1 0,13 6 0,-9-5 0,17 10 0,1-4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5:43:54.873"/>
    </inkml:context>
    <inkml:brush xml:id="br0">
      <inkml:brushProperty name="width" value="0.05" units="cm"/>
      <inkml:brushProperty name="height" value="0.05" units="cm"/>
      <inkml:brushProperty name="color" value="#E71224"/>
    </inkml:brush>
  </inkml:definitions>
  <inkml:trace contextRef="#ctx0" brushRef="#br0">1 5932 24575,'39'0'0,"4"0"0,29 0 0,2 0 0,-9 0 0,14 0 0,-23-14 0,25 10 0,-32-10 0,-1-2 0,15 0 0,28-18 0,-36 4 0,19-3 0,2-8-736,6-2 736,-6 0 0,8-5 0,0 12 0,-1-5 0,-9 9 0,7-1 79,-25 2-79,13-1 0,-24 4 0,6-2 0,-8 2 0,-1-1 551,-5-6-551,3 11 106,-10-15-106,4 16 0,-7-10 0,-1 7 0,-6-8 0,5 6 0,-3-12 0,5 4 0,0 1 0,-5-6 0,4 6 0,-4-8 0,5 8 0,-5-6 0,3 6 0,-3-8 0,7 0 0,0-8 0,0 6 0,0-6 0,1 0 0,-2 6 0,2-7 0,-1 1 0,0 6 0,13-25 0,-17 23 0,14-15 0,-23 19 0,11 1 0,-11-1 0,10 0 0,-10 0 0,5 1 0,-7-1 0,0 0 0,8-8 0,-6-2 0,13-9 0,-11-10 0,11 8 0,-3-18 0,6 8 0,0 0 0,0 3 0,0-1 0,0 7 0,0-6 0,0-1 0,-8 8 0,6-8 0,-6 10 0,17-20 0,-17 38 0,0 0 0,-1-5 0,0 0 0,23-36 0,-14 13 0,-2 18 0,-1 3 0,0 8 0,-7 1 0,-2 6 0,0-4 0,-5 12 0,4-6 0,-6 8 0,0 0 0,0 0 0,0 6 0,-6-4 0,-2 4 0,0 0 0,-4-4 0,10 11 0,-10-12 0,16-14 0,-14 9 0,15-15 0,-10 11 0,10-11 0,3-2 0,-1-10 0,19-29 0,1-2 0,-15 18 0,14-8 0,2-1 0,-4 3 0,12-1 0,-1 11 0,-25 35 0,17-22 0,-25 31 0,8-13 0,-11 21 0,1-4 0,-2 6 0,7 0 0,-4-7 0,4 5 0,1-4 0,-6 6 0,11-7 0,-4 5 0,6-5 0,-6 0 0,4 5 0,-4-5 0,6 6 0,19-7 0,-14 5 0,13-4 0,-10 5 0,-7 1 0,14-1 0,-13 1 0,5-1 0,0 0 0,-5 1 0,5-1 0,-7 1 0,7 6 0,-5-5 0,13 11 0,-13-11 0,5 5 0,0-7 0,-5 7 0,5-5 0,0 4 0,-5 0 0,5 2 0,1 0 0,-7 4 0,7-4 0,-1-1 0,-5 6 0,24-6 0,-14 7 0,16-6 0,-12 4 0,1-4 0,-1 6 0,9 0 0,-6-6 0,15 4 0,-7-4 0,9-1 0,0 5 0,0-5 0,9 7 0,-7 0 0,8 0 0,-11 0 0,11 0 0,-8 0 0,17 0 0,-16 0 0,16 0 0,-17 0 0,17 0 0,-20 0 0,0 0 0,35 0-448,-30 0 0,-1 0 448,30 0 0,-9 0 0,8 0 0,-10 0-160,-1 0 160,-9 0 0,7 0 0,-16 0 0,6 0 0,-9 0 0,9 7 0,-6-5 888,6 13-888,-9-7 168,0 1-168,0 4 0,-9-11 0,7 12 0,-7-13 0,9 13 0,0-12 0,-1 5 0,1-7 0,19 6 0,-23 2 0,12 6 0,-27-6 0,-1 5 0,1-6 0,-1 1 0,1 5 0,-1-5 0,1 6 0,-8-6 0,5 4 0,-12-4 0,13 6 0,-13-1 0,5-5 0,-7 3 0,0-4 0,-1 6 0,1 0 0,0 0 0,0 0 0,0 0 0,0 0 0,5 5 0,-4 2 0,4 0 0,-5-2 0,-6 1 0,-1 1 0,-1 0 0,-3 5 0,3-5 0,-5 6 0,0-7 0,0 5 0,-7-4 0,6 6 0,-11 0 0,5 0 0,0 0 0,-5-7 0,11 5 0,-11-4 0,10-1 0,-10 6 0,4-6 0,-5 1 0,6 4 0,-4-11 0,3 23 0,-5-20 0,6 20 0,-4-23 0,3 12 0,-5-12 0,0 11 0,0-4 0,0 6 0,0-7 0,0 6 0,0-6 0,0 1 0,0 4 0,0-4 0,0 5 0,0 1 0,0 0 0,0 0 0,-5-6 0,4 4 0,-5-4 0,0 13 0,4-12 0,-10 11 0,11-13 0,-11 19 0,11-9 0,-5 2 0,0-7 0,5-5 0,-5 7 0,1-6 0,3 4 0,-8-11 0,8 5 0,-3 0 0,0-4 0,4 4 0,-10-7 0,10 1 0,-10 0 0,4 6 0,0-5 0,-4 5 0,4 0 0,0-5 0,-4 11 0,9-10 0,-9 4 0,-1 5 0,-2-2 0,-4 4 0,6-7 0,-1 0 0,1-5 0,0 5 0,0-7 0,5 7 0,-10-4 0,14 4 0,-13-5 0,-13 15 0,12-13 0,-33 23 0,39-23 0,-15 2 0,9-2 0,2-12 0,-29 12 0,21-13 0,-28 8 0,23-9 0,-18 10 0,18-9 0,-9 4 0,-17-6 0,20 0 0,-50 0 0,42 6 0,-23-5 0,14 3 0,1-1 0,-7-3 0,5 0 0,3 0 0,14 0 0,1 0 0,-57 0 0,49 0 0,-22 0 0,2 0 0,27 0 0,-37 0 0,43 0 0,-20 0 0,26 0 0,-13 0 0,16 0 0,-6 0 0,0 0 0,-5 0 0,-38 0 0,27 0 0,-57 0 0,58 6 0,-37-4 0,33 4 0,-28 0 0,25-4 0,-15 1 0,-1 0 0,5-3 0,5 0 0,0 0 0,0 0 0,8 0 0,-12 6 0,14-5 0,-26 5 0,29-6 0,-27 0 0,20 0 0,5 0 0,-2 0 0,8 6 0,8-5 0,-20 5 0,12-6 0,-7 0 0,9 0 0,-8 0 0,14 0 0,-14 5 0,16-4 0,-21 5 0,18-6 0,-25 0 0,26 0 0,-14 0 0,22 0 0,-9 0 0,17 0 0,-11 0 0,10 0 0,-10 0 0,10 0 0,-10 0 0,4 0 0,0 0 0,-9 0 0,-4 0 0,-1 0 0,2 0 0,-4 0 0,14 0 0,-27-6 0,12-2 0,-25-11 0,3 4 0,5 2 0,9 1 0,0 11 0,15-5 0,-15 0 0,11 4 0,6-9 0,-13 9 0,6-10 0,0 11 0,1-12 0,1 12 0,5-11 0,-5 11 0,7-11 0,-8 11 0,6-11 0,-5 5 0,0-7 0,-14 0 0,1 0 0,-20-6 0,21 4 0,-48-10 0,41 10 0,3 2 0,-1 0 0,-6-2 0,-8 2 0,12 0 0,1 6 0,-13-19 0,8 8 0,6-3 0,1-2 0,-4-1 0,-20-15 0,32 18 0,13-3 0,-5 10 0,7-4 0,0 6 0,0-6 0,6 5 0,2-4 0,0 6 0,4-6 0,-4 4 0,5 1 0,7 2 0,-5 10 0,10-10 0,-4 5 0,0 0 0,3 1 0,-2 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5:45:16.679"/>
    </inkml:context>
    <inkml:brush xml:id="br0">
      <inkml:brushProperty name="width" value="0.05" units="cm"/>
      <inkml:brushProperty name="height" value="0.05" units="cm"/>
      <inkml:brushProperty name="color" value="#E71224"/>
    </inkml:brush>
  </inkml:definitions>
  <inkml:trace contextRef="#ctx0" brushRef="#br0">1909 401 24575,'-23'0'0,"-11"0"0,5 0 0,-22 0 0,-13 0 0,0 0 0,-8 0 0,1 0 0,6 0 0,-7 0 0,19 0 0,-7 0 0,15 0 0,-6 0 0,16 0 0,-6 0 0,6 0 0,-1 0 0,3 0 0,7 0 0,-8 0 0,6 0 0,-5 0 0,7 5 0,0-3 0,0 4 0,0-6 0,0 5 0,0-3 0,0 4 0,-8-6 0,6 5 0,-5-3 0,7 9 0,0-9 0,-8 10 0,7-5 0,-7 1 0,8 3 0,-7-3 0,5 5 0,-6 1 0,8-1 0,-7 6 0,5 2 0,-6 6 0,8-7 0,6 4 0,-5-4 0,10 14 0,-4-7 0,5 14 0,0-6 0,1 0 0,5 6 0,-4-6 0,10 7 0,-4-7 0,6 6 0,-6-13 0,4 12 0,-4-12 0,6 13 0,0-14 0,0 14 0,0-13 0,0 5 0,0 0 0,0-5 0,0 5 0,0-7 0,0 0 0,0 0 0,0 0 0,0 0 0,0 0 0,0-7 0,6 5 0,1-4 0,6 6 0,-6 0 0,5-1 0,-5 1 0,5-6 0,1 4 0,-1-11 0,0 5 0,0 0 0,0-4 0,1 4 0,-2-7 0,1 7 0,0-5 0,-5 5 0,4-6 0,0 5 0,-3-4 0,8 4 0,-10-5 0,6-1 0,0 1 0,-1 0 0,1-1 0,0 1 0,-6 0 0,5 0 0,-5-1 0,6 1 0,0 0 0,-1-6 0,1 4 0,0-8 0,-1 8 0,-4-3 0,3-1 0,-3 5 0,4-5 0,1 1 0,-5 3 0,3-4 0,-3 1 0,-1 3 0,4-9 0,-3 15 0,5-8 0,-1 8 0,1-4 0,-1-1 0,0 1 0,1-6 0,-1 4 0,1-8 0,-1 8 0,1-9 0,-1 4 0,1 1 0,-1-5 0,1 4 0,-1-5 0,1 0 0,0 0 0,0 0 0,-1 0 0,1 0 0,-1 0 0,1 0 0,-1 0 0,1 0 0,0 0 0,-1 5 0,1-3 0,0 3 0,-1-5 0,1 0 0,0 0 0,0 0 0,-1 0 0,1 0 0,0 0 0,-1 0 0,1 0 0,0 0 0,-1 0 0,1 0 0,6 0 0,-5 0 0,5 0 0,-6 0 0,0 0 0,6 0 0,-5 0 0,11 0 0,-4 0 0,6 0 0,0 0 0,-1 0 0,1 0 0,0 0 0,0 0 0,0 0 0,0 0 0,0 0 0,0 0 0,7 0 0,-5 0 0,5 6 0,0-5 0,-5 5 0,5-6 0,0 0 0,-5 0 0,5 6 0,1-5 0,-7 5 0,7-1 0,-9-3 0,13 4 0,-9-1 0,8-3 0,-11 4 0,0-1 0,7-3 0,-5 4 0,5-6 0,0 6 0,-5-5 0,13 6 0,-6-1 0,7-4 0,1 10 0,-1-10 0,9 4 0,-6 0 0,6-4 0,-8 4 0,8 1 0,-7-5 0,8 5 0,18-1 0,-21-4 0,21 5 0,-28-1 0,1-4 0,0 4 0,-1-6 0,-7 6 0,6-5 0,-13 5 0,12 0 0,-5-4 0,0 10 0,6-10 0,-13 3 0,13 2 0,-6-6 0,7 5 0,1-6 0,-1 7 0,-7-6 0,6 6 0,-6-7 0,8 0 0,-1 0 0,1 0 0,18 0 0,-14 0 0,15 0 0,-11 0 0,-7 0 0,7 0 0,-8 0 0,0 0 0,-1 0 0,9 0 0,-6 0 0,15 0 0,-7 0 0,9 0 0,-1 0 0,1 0 0,10 0 0,-8 0 0,17 0 0,-17 0 0,18 0 0,-18 0 0,17 0 0,-17 0 0,8 0 0,-19 0 0,25 0 0,-28 0 0,28 0 0,-33 0 0,6 0 0,-8 0 0,-1-7 0,-7 6 0,6-12 0,-6 11 0,0-4 0,6 0 0,-6-2 0,0 0 0,-2-5 0,-7 6 0,7-7 0,-5 1 0,5 0 0,-7-1 0,8-6 0,-7 6 0,14-7 0,-13 2 0,12-3 0,-5 1 0,12-16 0,-3 12 0,-5-13 0,-6 16 0,-7-2 0,-6 4 0,4-6 0,-9-1 0,9 7 0,-9-12 0,4 10 0,-5-11 0,-2 7 0,1 0 0,0-1 0,0 1 0,0 0 0,-6 0 0,5 0 0,-11 0 0,5 0 0,-6 0 0,0 0 0,0 0 0,0-7 0,0 5 0,0-17 0,0 16 0,0-16 0,0 17 0,-6-13 0,-2 13 0,-7-21 0,2 11 0,-10-22 0,7 16 0,-13-16 0,5 6 0,-6 1 0,7 1 0,-5 1 0,7 14 0,-2-13 0,-3 15 0,10-8 0,-10 8 0,4-6 0,-4 13 0,-1-5 0,6 7 0,-3 0 0,3 6 0,-10-11 0,9 16 0,-2-9 0,6 11 0,5 7 0,-6-12 0,7 15 0,-7-14 0,6 10 0,-5-5 0,6 5 0,0-3 0,0 8 0,0-8 0,0 8 0,1-8 0,-1 9 0,-7-5 0,6 6 0,-11 0 0,10 0 0,-10 0 0,-8 0 0,3 0 0,-8 0 0,11 0 0,0 0 0,-8 0 0,7 0 0,-14 0 0,13 0 0,-13 0 0,6 0 0,-8 0 0,0 0 0,-8 0 0,-3 0 0,1 0 0,-16 0 0,13 0 0,-26 0 0,8 0 0,-10 0 0,1 0 0,8 0 0,-17 0 0,15-7 0,-17-3 0,10-14 0,33 10 0,-5 0 0,-20-8 0,0-1 0,20 8 0,-1 0-542,-35-4 1,3 2 541,6 0 0,19 8 0,-2-1 0,-32-7 0,44 8 0,0 0 0,-43-9-495,3 1 495,10 7 0,10-4 0,2 12 0,10-12 0,0 6 0,8-1 1055,-5 2-1055,14 1 523,-15 4-523,15-4 0,-15 6 0,15 0 0,-15 0 0,16 0 0,-8 0 0,10 0 0,-1 0 0,-11 0 0,15 0 0,-6 0 0,19 0 0,0 5 0,7 2 0,-6 6 0,12-1 0,-12 0 0,12 0 0,-5 1 0,6-2 0,0 1 0,0 0 0,0-1 0,6 1 0,-5 0 0,10-1 0,-10 1 0,10 0 0,-10-1 0,10 1 0,-10 0 0,10-1 0,-9 1 0,8-1 0,-8-5 0,8 4 0,-8-9 0,8 9 0,-3-3 0,0-1 0,4 4 0,-9-4 0,4 6 0,-5-1 0,4 0 0,-3-5 0,9 4 0,-10-3 0,10 5 0,-10-6 0,10 4 0,-9-3 0,8 4 0,-8-4 0,9-7 0,-4-1 0,5-4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5:45:16.679"/>
    </inkml:context>
    <inkml:brush xml:id="br0">
      <inkml:brushProperty name="width" value="0.05" units="cm"/>
      <inkml:brushProperty name="height" value="0.05" units="cm"/>
      <inkml:brushProperty name="color" value="#E71224"/>
    </inkml:brush>
  </inkml:definitions>
  <inkml:trace contextRef="#ctx0" brushRef="#br0">2485 485 24575,'-29'0'0,"-16"0"0,7 0 0,-28 0 0,-17 0 0,-1 0 0,-9 0 0,0 0 0,9 0 0,-10 0 0,25 0 0,-9 0 0,19 0 0,-7 0 0,20 0 0,-7 0 0,7 0 0,-1 0 0,4 0 0,10 0 0,-12 0 0,9 0 0,-7 0 0,9 6 0,0-3 0,0 4 0,0-7 0,1 6 0,-1-3 0,0 4 0,-10-7 0,7 6 0,-6-4 0,9 12 0,1-12 0,-12 13 0,10-7 0,-9 2 0,10 3 0,-9-3 0,7 6 0,-9 0 0,11 0 0,-9 7 0,7 3 0,-8 6 0,10-7 0,8 4 0,-7-5 0,14 17 0,-6-8 0,7 16 0,0-6 0,1-1 0,6 8 0,-4-8 0,12 9 0,-5-9 0,8 8 0,-8-16 0,6 14 0,-6-14 0,8 16 0,0-17 0,0 16 0,0-15 0,0 6 0,0 0 0,0-6 0,0 6 0,0-9 0,0 1 0,0-1 0,0 1 0,0-1 0,0 1 0,0-9 0,8 6 0,1-5 0,8 8 0,-8-1 0,7-1 0,-7 2 0,6-8 0,2 5 0,-1-13 0,-1 6 0,1 0 0,0-6 0,1 6 0,-3-8 0,2 7 0,-1-5 0,-6 6 0,6-8 0,-1 7 0,-4-5 0,11 4 0,-13-5 0,8-2 0,-1 2 0,0-1 0,0 0 0,1 0 0,-8 1 0,6-1 0,-6 0 0,7 0 0,1 1 0,-2-8 0,2 5 0,0-10 0,-2 10 0,-5-3 0,4-2 0,-4 7 0,6-7 0,0 1 0,-6 4 0,4-4 0,-4 0 0,-1 4 0,5-11 0,-4 19 0,7-10 0,-2 9 0,2-5 0,-2 0 0,1 0 0,0-6 0,-1 4 0,2-10 0,-2 10 0,2-11 0,-2 5 0,2 2 0,-2-7 0,2 5 0,-2-6 0,2 0 0,0 0 0,-1 0 0,-1 0 0,2 0 0,-2 0 0,2 0 0,-2 0 0,2 0 0,0 0 0,-2 6 0,2-4 0,-1 5 0,-1-7 0,2 0 0,0 0 0,-1 0 0,0 0 0,0 0 0,1 0 0,-2 0 0,2 0 0,0 0 0,-2 0 0,1 0 0,9 0 0,-7 0 0,6 0 0,-7 0 0,-1 0 0,9 0 0,-7 0 0,14 0 0,-5 0 0,8 0 0,0 0 0,-2 0 0,2 0 0,0 0 0,0 0 0,0 0 0,0 0 0,-1 0 0,1 0 0,9 0 0,-6 0 0,6 7 0,0-6 0,-7 6 0,7-7 0,0 0 0,-6 0 0,6 8 0,1-7 0,-9 6 0,9-1 0,-11-4 0,16 6 0,-11-2 0,10-4 0,-14 5 0,0 0 0,9-5 0,-7 5 0,7-7 0,0 7 0,-6-5 0,16 6 0,-7-1 0,8-4 0,2 11 0,-1-11 0,11 4 0,-7 0 0,7-4 0,-10 4 0,11 2 0,-10-7 0,11 6 0,23 0 0,-27-6 0,27 7 0,-37-2 0,2-5 0,0 6 0,-1-8 0,-9 7 0,7-6 0,-16 6 0,15 1 0,-7-6 0,1 12 0,7-11 0,-16 3 0,16 2 0,-7-6 0,8 5 0,2-7 0,-1 8 0,-10-6 0,9 6 0,-9-8 0,11 0 0,-1 0 0,1 0 0,23 0 0,-17 0 0,18 0 0,-13 0 0,-10 0 0,9 0 0,-10 0 0,0 0 0,-1 0 0,12 0 0,-9 0 0,20 0 0,-9 0 0,12 0 0,-2 0 0,2 0 0,13 0 0,-11 0 0,23 0 0,-23 0 0,24 0 0,-24 0 0,22 0 0,-21 0 0,10 0 0,-25 0 0,32 0 0,-36 0 0,37 0 0,-44 0 0,9 0 0,-11 0 0,-2-8 0,-8 6 0,7-13 0,-7 12 0,-1-4 0,9 0 0,-9-3 0,1 0 0,-3-5 0,-9 6 0,9-8 0,-7 1 0,7 1 0,-9-2 0,10-8 0,-9 9 0,19-10 0,-18 3 0,16-4 0,-6 2 0,15-20 0,-4 15 0,-6-16 0,-8 19 0,-9-2 0,-8 5 0,5-7 0,-11-2 0,11 9 0,-11-15 0,4 12 0,-5-13 0,-4 9 0,2-1 0,0 0 0,0 0 0,0 1 0,-8-1 0,7 1 0,-15-1 0,7 1 0,-8-1 0,0 1 0,0-1 0,0-8 0,0 6 0,0-20 0,0 19 0,0-20 0,0 21 0,-8-15 0,-2 15 0,-10-26 0,3 14 0,-13-26 0,9 19 0,-16-20 0,5 7 0,-7 2 0,9 1 0,-6 2 0,9 16 0,-3-16 0,-4 19 0,13-10 0,-13 9 0,5-6 0,-4 15 0,-3-6 0,9 8 0,-4 1 0,3 7 0,-12-14 0,11 20 0,-2-11 0,8 13 0,6 9 0,-8-15 0,9 18 0,-8-16 0,7 11 0,-7-5 0,9 5 0,-1-3 0,1 10 0,-1-10 0,0 9 0,2-9 0,-2 11 0,-8-6 0,7 7 0,-15 0 0,14 0 0,-13 0 0,-11 0 0,5 0 0,-12 0 0,15 0 0,1 0 0,-12 0 0,10 0 0,-18 0 0,16 0 0,-16 0 0,7 0 0,-10 0 0,0 0 0,-10 0 0,-4 0 0,1 0 0,-21 0 0,17 0 0,-34 0 0,11 0 0,-13 0 0,0 0 0,12 0 0,-23 0 0,20-9 0,-23-3 0,14-17 0,43 12 0,-7 0 0,-26-9 0,0-2 0,26 10 0,-1-1-542,-46-4 1,4 3 541,8-1 0,25 10 0,-3-1 0,-42-8 0,58 9 0,0 0 0,-57-11-495,5 1 495,13 9 0,12-5 0,3 15 0,14-15 0,-1 7 0,11-1 1055,-7 3-1055,18 1 523,-19 4-523,20-4 0,-21 7 0,21 0 0,-20 0 0,20 0 0,-9 0 0,12 0 0,-1 0 0,-14 0 0,19 0 0,-8 0 0,26 0 0,-1 6 0,9 3 0,-8 6 0,16 0 0,-15-1 0,15 1 0,-6 1 0,7-3 0,0 1 0,1 1 0,-1-2 0,8 2 0,-6-1 0,13 0 0,-14 0 0,14 1 0,-13-2 0,12 2 0,-12-1 0,13-1 0,-12 2 0,10-2 0,-10-5 0,11 4 0,-11-11 0,10 11 0,-4-4 0,1 0 0,5 4 0,-12-5 0,5 8 0,-7-2 0,6 0 0,-4-5 0,12 4 0,-13-4 0,12 7 0,-12-8 0,13 5 0,-12-3 0,10 4 0,-10-5 0,12-8 0,-6-1 0,7-5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7:53:24.879"/>
    </inkml:context>
    <inkml:brush xml:id="br0">
      <inkml:brushProperty name="width" value="0.05" units="cm"/>
      <inkml:brushProperty name="height" value="0.05" units="cm"/>
      <inkml:brushProperty name="color" value="#E71224"/>
    </inkml:brush>
  </inkml:definitions>
  <inkml:trace contextRef="#ctx0" brushRef="#br0">1 64 24575,'11'-6'0,"62"1"0,14 5 0,-24 0 0,36 0 0,-1 0 0,-42 0 0,7 0 0,-12 0 0,-8 0 0,8 0 0,-7 0 0,8 0 0,-10 0 0,-7 0 0,6 0 0,-13 0 0,12 0 0,-12 0 0,13 0 0,-6 0 0,0 0 0,6 0 0,-6 0 0,7 0 0,1 0 0,-8 0 0,5 0 0,-4 0 0,-1 0 0,5 0 0,-4 0 0,6 0 0,-7 0 0,6 0 0,-13 0 0,12 0 0,-12 0 0,5 0 0,0 0 0,-5 0 0,5 0 0,-7 0 0,0 0 0,-6 0 0,4 0 0,-4 0 0,-1 0 0,5-6 0,-4 5 0,0-5 0,-2 6 0,-7 0 0,1 0 0,0 0 0,-1 0 0,7-6 0,-4 4 0,4-3 0,-7 5 0,1 0 0,0 0 0,6 0 0,-5 0 0,11 0 0,-10 0 0,10 0 0,-11 0 0,11 0 0,-4 0 0,6 0 0,0-6 0,-1 4 0,1-3 0,8 5 0,-7-6 0,7 4 0,-15-4 0,5 6 0,-4 0 0,0 0 0,-2 0 0,-7 0 0,1 0 0,0 0 0,-1 0 0,1 0 0,-11 0 0,-7 0 0,-7 6 0,-18 1 0,21 0 0,-9-1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7:53:32.863"/>
    </inkml:context>
    <inkml:brush xml:id="br0">
      <inkml:brushProperty name="width" value="0.05" units="cm"/>
      <inkml:brushProperty name="height" value="0.05" units="cm"/>
      <inkml:brushProperty name="color" value="#E71224"/>
    </inkml:brush>
  </inkml:definitions>
  <inkml:trace contextRef="#ctx0" brushRef="#br0">1 700 24575,'5'-6'0,"15"2"0,8 4 0,1 0 0,18 0 0,-7 0 0,22 0 0,0 0 0,0 0 0,9 0 0,3 0 0,9-8-541,12-2 541,-9 1 0,9-7 0,-1 14 0,-8-13 0,9 13 0,-12-12 0,1 12 0,-10-13 0,7 14 0,-17-13 0,8 5 0,-19 0 0,7-5 0,-15 13 0,6-13 541,-9 13-541,1-12 0,-8 6 0,5-1 0,-6-4 0,1 4 0,5 0 0,-5-4 0,8 4 0,-8-6 0,6 0 0,2 0 0,11-1 0,-1 0 0,7-1 0,-7 1 0,18-1 0,-6-6 0,6 4 0,1-5 0,-8 0 0,7 5 0,-9-4 0,10 6 0,-8 0 0,28-1-549,-5 0 549,1 7 0,-36 2 0,-2 0 0,27-2 0,-12 6 0,0-2 0,18-8 0,-12 12 0,-2 2 0,1-7 0,-14 3 0,3 0 0,-3-1 0,0-1-469,1 1 1,0 0 468,10-5 0,-1 2 0,-7 7 0,2 0 0,29-2 0,3-2 0,-12 1 0,1-1-575,-12 4 0,3 1 0,-5-1 575,-3-4 0,-2 1 0,16 3 0,-2 2-567,-19-1 0,-1 0 567,16 0 0,2 0 0,-8 0 0,1 0 0,14 0 0,-2 0 0,-25 0 0,-1 0 0,18 0 0,-2 0 0,17 0 0,-20 0 0,-1 0 0,28 0 0,-9 0 0,-3 0 0,-5 0-47,-6 0 0,0 0 47,6 0 0,-26-1 0,3 2 0,43 7 0,0 1 0,-44 0 0,-1 0 0,45 8 0,0 1 0,-44-9 0,0-1 0,33 9 0,-15-4 0,0-1 0,25 7 0,-35-7 0,0 0 0,20 5 735,-17-2-735,8 8 1676,-10-6-1676,-1 12 1296,-7-6-1296,5 1 662,-14 3-662,6-11 70,-16 10-70,6-11 0,-13 10 0,5-5 0,-7 0 0,0 5 0,0-5 0,-7 0 0,5 4 0,-4-10 0,6 10 0,-7-10 0,6 10 0,-12-4 0,12 0 0,-11 4 0,11-3 0,-11 4 0,16 6 0,-15-3 0,9-4 0,-12 1 0,7-6 0,-6 1 0,6 4 0,-7-5 0,7 2 0,-5 3 0,5-4 0,-6 6 0,0 0 0,0 0 0,0 0 0,5-1 0,-3 1 0,3-6 0,-5 4 0,-1-4 0,1 6 0,0 0 0,0-1 0,0 9 0,0 5 0,1-3 0,-7 9 0,5-17 0,-11 5 0,11 0 0,-5-5 0,1 12 0,4-12 0,-11 13 0,5-13 0,0 12 0,-4-5 0,10 8 0,-10-1 0,4 9 0,0-6 0,-4 15 0,11-15 0,-12 14 0,6-14 0,-7 15 0,6-16 0,-5 7 0,6-8 0,-1-1 0,-4 20 0,4-22 0,-6 19 0,0-31 0,0 5 0,0-7 0,0 0 0,0-6 0,0-3 0,0-5 0,5 0 0,-4-1 0,9-4 0,-9 2 0,4-3 0,-5 5 0,0 0 0,0 0 0,0 1 0,0-1 0,0 7 0,0 2 0,0-1 0,0 6 0,0-6 0,0 7 0,0 0 0,0 0 0,0 0 0,0-7 0,0-1 0,0-6 0,0 0 0,0-1 0,0 1 0,0 0 0,5-6 0,1-1 0,5-10 0,1 3 0,0-8 0,-1 3 0,1-5 0,0 0 0,-1 0 0,1 1 0,6-2 0,2-5 0,13 3 0,-5-4 0,12 5 0,4-1 0,1 1 0,6-1 0,0 0 0,12-1 0,1 1 0,17 5 0,-7-4 0,0 5 0,7 0 0,-17 2 0,8 7 0,-1-7 0,-6 5 0,-2-6 0,-12 8 0,0 0 0,-7 0 0,8 0 0,-10 0 0,1 0 0,8 0 0,-7 0 0,16 0 0,-7 0 0,1 0 0,15 0 0,-13 0 0,25 0 0,-17 0 0,17 0 0,-7 0 0,0 0 0,7 0 0,-17 0 0,18 0 0,-18 0 0,-10 0 0,1 0 0,25 0 0,-29 0 0,0 0 0,30 0 0,-7 0 0,10 8 0,-1-7-498,12 7 498,-9-8 0,-34-1 0,1 2 0,44 7 0,0-6 0,-44 2 0,0 0 0,33-4 0,8 7 0,-33-6 0,-2 0 0,15 6 0,-5-2 0,0-1 0,2-2-574,-2 2 1,4 1 573,-21-1 0,-1-1 0,9-1 0,3-2 0,9 5 0,0-2 0,-18-2 0,-1-2 0,15 1 0,0 0 0,-8 0 0,-3 0 0,-7 0 0,0 0 0,16 0 0,0 0 0,-10 0 0,-1 0 0,3 0 0,4 0 0,36 0 0,-1 0 0,-42 0 0,-1 0 0,12 0 0,7 0 0,-10 0 0,28 0 0,-33 0 0,3 0 0,0 0 0,-2 0 0,-3 0 0,-1 0 0,5 0 0,0 0-233,-5 0 1,-2 0 232,44 0 0,-44 0 0,-1 0 0,35 0 0,7 0 0,-10 0 0,10 0 0,-8 0 0,-20 0 0,-1 0 0,9 0 0,2 0 0,-1 0 0,-11 0 0,0 0 0,0 0 0,13 0 0,-25 0 0,1 0 0,33 0 0,9 0 0,-1 0 0,-8 0 0,9 0 0,-17 0 0,0 0 0,14 0-714,-4 0 0,1 0 714,-37 0 0,-1 0 0,16 0 0,1 0-114,-17 0 0,0 0 114,11 0 0,3 0 0,0 0 0,-1 0 0,-9 0 0,-1 0 0,18 0 0,-2 0 0,30 0 0,-45 0 0,1 0-41,3 0 0,2 0 41,13 0 0,-1 0 0,24 0 0,-12 0 0,-3 0 0,-9 0-132,-10 0 0,2 0 132,22 0 0,11 0 0,-14 0 1239,-2 0-1239,-18 0 686,-1 0-686,-4 0 1209,-14 0-1209,25 0 816,-30 0-816,19 0 162,-31 0-162,5 0 0,-7 0 0,0 0 0,0 0 0,0 0 0,-6 0 0,4 0 0,-11 0 0,11 0 0,-10 0 0,10 0 0,-5 0 0,15 0 0,1 0 0,7 0 0,10 0 0,1 0 0,9 0 0,-1 0 0,11 0 0,25 0-471,-8 0 471,8 0 0,-5 0 0,-14 0 0,4 0 0,-14 5 0,2-1-979,28-4 0,0 2 979,-30 7 0,-1-1 0,13-7 0,2 0 0,-6 8 0,3 0 0,-12-7 0,4-3 0,-2 2 0,24 3 0,0 1 0,-23-1 0,0-1 0,1 0-1073,27-3 0,-1 2 1073,1 8 0,0-1 0,1-7 0,-2-1 0,-23 4 0,-2-1-548,7-4 1,-2 0 547,-20 4 0,-2 1-85,7-4 0,-1 0 85,-5 3 0,-3 0 0,42-4 1588,-30 0-1588,4 0 2190,-31 0-2190,11 7 1362,-22-6-1362,6 11 700,-13-5-700,4 6 0,-5 3 0,0-2 0,-2 3 0,-5 1 0,0-5 0,1 11 0,-1-4 0,1 6 0,0 0 0,0 0 0,0 7 0,1 2 0,0 8 0,0-1 0,6-7 0,-5 6 0,5-6 0,-7 0 0,1-2 0,-1 1 0,0-7 0,1 7 0,-7-9 0,4 1 0,-9 0 0,4 0 0,-1 11 0,-3 0 0,4 2 0,-6-6 0,0-7 0,0 7 0,0 2 0,0 8 0,0-1 0,0 1 0,0 8 0,0-7 0,-7 7 0,-8 0 0,-1-6 0,-14 15 0,14-16 0,-11 0 0,5-3 0,1-6 0,-14 9 0,12-8 0,-38 12 0,19-9 0,-20 4 0,9-13 0,8-3 0,-15-3 0,-3-1 0,-22 9 0,17-14 0,-22 6 0,24-15 0,-18 5 0,1-12-521,-12 6 521,9-8 0,1 0 0,3 0 0,18 0-9,-18 0 9,18 0 0,-17 0 0,7 0 0,9 0 0,-2 0 0,14 0 0,-1 0-432,-19-4 0,1 0 432,-26 2 0,4-14 0,-1 14 0,9-5 0,-9 7 0,11 0-154,10 0 154,-7 0 0,7 0 0,-10 0 0,0 0 0,-10 0 0,7 0 0,-8 0 0,12 0 0,-1 0 0,0 0 0,0 0 0,10 0 0,3 7 0,-1-6 494,8 6-494,-17-7 0,7 0 0,-20 0 0,17 0 4,27 0 0,-3 0-4,-9 4 0,-1 0 0,10-3 0,0-1 0,-14 4 0,2 0 0,-18-4 0,-1 7 324,1-5-324,-12 6 0,19-8 0,-7 0 0,12 0 0,-3 0 161,0 0-161,2 0 0,10 0 0,0 6 0,0-4 0,0 5 561,0-7-561,0 0 0,0 0 0,0 0 0,0 0 0,0 0 0,-9 0 0,6 0 0,-7 7 0,10-6 0,0 6 0,0-7 0,9 0 0,-26 0 0,30 0 0,-22 7 0,36-6 0,-6 6 0,6-7 0,-8 0 0,0 0 0,8 0 0,-6 0 0,-3 0 0,0 0 0,-8 0 0,10 0 0,-1 0 0,0 0 0,-8 0 0,6 0 0,-15 0 0,7 0 0,-9 0 0,-10 0 0,-20 0 0,14 0 0,-3 0 0,21 0 0,15 0 0,1 0 0,3 0 0,6 0 0,-8 0 0,0 0 0,-8 0 0,6 0 0,-15 0 0,16 0 0,-16 0 0,15 0 0,-6 0 0,8 0 0,0 0 0,0 0 0,8 0 0,-6 0 0,6 0 0,-8 0 0,8 0 0,-6 0 0,-22 0 0,14 0 0,-30 0 0,34 0 0,-15 0 0,7 0 0,-9 0 0,0 0 0,0 0 0,0-7 0,0 5 0,0-5 0,-10-1 0,8 7 0,-18-7 0,18 8 0,-8-7 0,10 5 0,0-5 0,0 7 0,0 0 0,9-6 0,-7 5 0,15-6 0,-15 0 0,15-1 0,-42-7 0,35 0 0,-35 7 0,23-6 0,0 5 0,-17-8 0,7 1 0,-10-1 0,0 8 0,0-6-517,-11 13 517,19-12 0,-16 12 0,27-5 0,-16-1 0,25 7 0,-14-14 0,26 7 0,-8 0 0,10-5 0,-1 5 517,0 0-517,-11-4 0,8 10 0,-8-3 0,11 5 0,1 0 0,-10 0 0,-1 0 0,0 0 0,-7 0 0,7 0 0,-9 0 0,0 0 0,0 0 0,0 0 0,0 0 0,0 0 0,0 0 0,8 0 0,-5 0 0,5 0 0,-8 0 0,0 0 0,0 0 0,-10 0 0,8 0 0,-17 0 0,7 0 0,-10 0 0,28 0 0,0 0 0,-34 0-299,34 0 0,0 0 299,-28 0-92,10 0 92,3 0 0,9 0 0,0 0 0,0 0 0,0 0 594,0 0-594,0 0 96,-10 0-96,7 0 0,-16 0 0,7 0 0,-10 0-624,-10 7 624,7-5 0,-7 6 0,19-8 0,-6 0 0,17 0 0,-8 0 0,19 0 0,-7 0 0,15 0 0,-6 0 624,8-6-624,0-2 0,-18-13 0,13 5 0,-14-4 0,20 5 0,-1-5 0,0 4 0,8-4 0,2 0 0,6 6 0,1-11 0,0 5 0,0-6 0,7 6 0,-6-5 0,11 6 0,-10-7 0,8-8 0,-3 6 0,6-5 0,-1-1 0,7-1 0,-6-8 0,5 1 0,0-1 0,-5-8 0,11 6 0,-12-42 0,5 26 0,1-28 0,1 17 0,7 7 0,0-6 0,0-1 0,0 8 0,0 1 0,0 3 0,0 15 0,0-6 0,0 8 0,6 0 0,1 8 0,8-6 0,3 13 0,-3-5 0,10 7 0,-5 0 0,6 5 0,-6-3 0,4 9 0,-4 2 0,18-4 0,-16 14 0,14-15 0,-17 17 0,7-11 0,0 11 0,0-5 0,-6 1 0,4 3 0,-4-3 0,5 5 0,-5 0 0,4-6 0,-4 5 0,-1-5 0,-1 6 0,0 0 0,-4 0 0,4 0 0,-7 0 0,1 0 0,0 0 0,-1 0 0,-9 4 0,-10 9 0,0-5 0,-3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7:53:38.173"/>
    </inkml:context>
    <inkml:brush xml:id="br0">
      <inkml:brushProperty name="width" value="0.2" units="cm"/>
      <inkml:brushProperty name="height" value="0.2" units="cm"/>
      <inkml:brushProperty name="color" value="#008C3A"/>
    </inkml:brush>
  </inkml:definitions>
  <inkml:trace contextRef="#ctx0" brushRef="#br0">1 17 24575,'30'0'0,"3"0"0,18 0 0,23 0 0,13 0-742,-34 0 0,2 0 742,5 0 0,0 0 0,-5 0 0,1 0 0,17 0 0,-1 0 0,-20 0 0,-1 0 0,19 0 0,2 0 0,-1 0 0,-2 0 0,-15 0 0,1 0 0,23 0 0,-2 0 0,14 0 0,-25 0 0,2 0 0,-12 0 0,1 0 0,17 0 0,-1 0 0,22 0 0,-17 0 0,-2 0 0,8 0 0,-18 0 0,1 0 0,31 0 0,-43 0 0,0 0 0,43 0 0,-3 0 0,1 0 12,-19 0-12,16 0 0,-28 0 0,18 0 0,-8 0 0,0 0 0,7 0 0,-7 0 0,9-7 0,1 5 0,-1-5 0,1 7 0,0 0 0,-1 0 0,1 0 0,-10 0 0,7 0 0,-17 0 0,8 0 0,-1 0 0,-6 0 0,6 0 1103,-9 0-1103,0 0 369,0 0-369,-1 0 0,1 0 0,10 0 0,-8 0 0,8 0 0,-11 0 0,-7 0 0,5 0 0,-14 0 0,6 0 0,-8 0 0,-8 0 0,-2 0 0,-7 0 0,0 0 0,5 0 0,-10 0 0,8 0 0,-15 0 0,4 0 0,-7 0 0,1 0 0,0 0 0,-1 0 0,1 0 0,0 0 0,-1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0:30:03.636"/>
    </inkml:context>
    <inkml:brush xml:id="br0">
      <inkml:brushProperty name="width" value="0.05" units="cm"/>
      <inkml:brushProperty name="height" value="0.05" units="cm"/>
      <inkml:brushProperty name="color" value="#E71224"/>
    </inkml:brush>
  </inkml:definitions>
  <inkml:trace contextRef="#ctx0" brushRef="#br0">0 2076 24575,'29'0'0,"15"0"0,12 0 0,-8 0 0,29 0 0,-28 0 0,32 0 0,-17 0 0,17-7 0,4-3-581,12-8 581,-9 1 0,3-7 0,-6 5 0,1-5 0,8-1 0,-20 7 0,-3-6 0,-18 9 0,-1 6 0,-10-3 0,-13 10 0,3-10 0,-13 10 581,7-3-581,-6-1 0,4 5 0,-5-4 0,1 5 0,4 0 0,-10 0 0,4 0 0,0 0 0,-5 0 0,5-6 0,-6 5 0,-1-4 0,7 5 0,-5 0 0,5 0 0,-6 0 0,6 0 0,-5 0 0,12 0 0,-12 0 0,11 0 0,-11 0 0,5 0 0,0 0 0,-4 0 0,4 0 0,-7 0 0,7 0 0,-4 0 0,4 0 0,-7 0 0,7 0 0,-5 0 0,5 0 0,-6 0 0,0 0 0,5 0 0,-4 0 0,3 0 0,-4 0 0,0 0 0,0 0 0,-1 0 0,1 0 0,0 0 0,-1 0 0,1 0 0,0 0 0,-1 0 0,7 0 0,-4 0 0,4 0 0,-7 0 0,1 0 0,0 0 0,-1 0 0,1 0 0,0 0 0,0 0 0,-1 0 0,-4 5 0,3-4 0,-3 5 0,4-6 0,1 0 0,-1 0 0,0 0 0,1 0 0,-1 0 0,-1 0 0,1 0 0,0 0 0,0 0 0,-1 0 0,1 0 0,0 0 0,0 0 0,0 0 0,1 0 0,-1 0 0,1 0 0,6 0 0,2 0 0,5 0 0,1 0 0,8 0 0,-7 0 0,14 0 0,-6 0 0,16 0 0,-6 0 0,6-7 0,-9 6 0,1-12 0,-1 11 0,-7-4 0,-1 6 0,-8-6 0,-1 5 0,1-5 0,0 6 0,-6 0 0,-2 0 0,0 0 0,-5-6 0,5 5 0,-6-4 0,-1 5 0,1 0 0,0 0 0,-1 0 0,1-5 0,-1-1 0,-5-5 0,-1 0 0,-5-1 0,0 1 0,0-1 0,0 0 0,0 0 0,0-6 0,0 4 0,0-10 0,0 11 0,0-12 0,0 6 0,0-1 0,0-5 0,0 12 0,0-5 0,0 6 0,0 0 0,0 0 0,0 0 0,0 1 0,0-1 0,0 0 0,0 0 0,0 0 0,5 0 0,-4 0 0,10 1 0,-5-1 0,6-6 0,0 4 0,1-10 0,-1 10 0,1-10 0,-1 10 0,0-10 0,0 10 0,1-10 0,-1 10 0,1-10 0,-1 4 0,1-6 0,0 0 0,5 0 0,-3 0 0,9 0 0,-4 0 0,13-19 0,-4 7 0,4-9 0,-6 14 0,0-1 0,-1 6 0,2-13 0,-2 14 0,10-16 0,-8 15 0,14-8 0,-14 9 0,13-1 0,-6 7 0,7-6 0,10 4 0,-8 0 0,16-6 0,-16 13 0,16-6 0,-7 0 0,9 4 0,0-4 0,0 6 0,9-7 0,3 5-414,-15 0 1,0 1 413,15-2 0,7 3 0,0-3 0,-4-6 0,-6 12 0,0-1 0,6-10-52,5 14 52,-20-3 0,-9 11 0,-2-12 0,-16 13 0,-2-6 824,-7 7-824,0 0 55,0 0-55,-6 0 0,4 0 0,-5 0 0,7 0 0,8 0 0,1 0 0,7 0 0,1 0 0,8 0 0,-6 0 0,14 0 0,32 0 0,-20 0 0,-17 0 0,0 0 0,10 7 0,-12-2 0,0 1 0,18 9 0,-18-6 0,0 0-433,33 8 433,12 0-793,-32-7 1,3-1 792,-5 0 0,0 1 0,11 0 0,0-1 0,-6 1 0,-1 0 0,0-5 0,1 0 0,6 4 0,0 0 0,-5-4 0,0 1 0,-6-1 0,-1 1 0,2 2 0,1 1 0,5-4 0,-1 2 0,-15 1 0,2 1 0,42-3 0,0 0 0,-47 1 0,-1 0 0,36-1 0,2-1 0,-25 0 0,-3 0 0,7 4 0,1-1 0,-1-2 0,1-1 0,6 0 0,0 0 0,-5 4 0,0-1 0,6-2 0,-2-1-46,-18 0 0,2 1 46,7 2 0,6 1 0,-5-1 0,-1-1 0,2-1-543,9 3 1,7 2 0,-7-2 542,-9-3 0,-3-1 0,17 4 0,-1 0 0,-17-4 0,-2 1-351,7 3 0,1 1 351,0-5 0,-1 0 0,1 4 0,-1-1 0,-11-3 0,0 0 0,9 4 0,-1 1 0,-14-5 0,0-1 374,10 5 0,0-1-374,-6-3 0,0 0 0,0 3 0,0 2 0,43 7 0,-44-8 0,-1 0 0,35 7 0,7 2 0,-11-2 0,1 1 0,10 0 0,-32-5 0,0 0 0,-11 2 0,2-1 0,14 0 0,-3 0 0,13 18-88,15-5 88,-28 5 0,7 1 0,-9-1 0,0 0 1624,-9-1-1624,7 0 1215,-15-1-1215,-1 7 731,-3-6-731,-11 11 209,4-13-209,-6 13 0,-2-13 0,1 5 0,-7-7 0,-1 0 0,-6 0 0,0 0 0,0-1 0,0 1 0,0 0 0,-6 0 0,4 0 0,-9 19 0,3-15 0,-5 15 0,0-19 0,0 0 0,0 7 0,0-5 0,0 12 0,0-12 0,0 13 0,-6-6 0,-2 7 0,-12-6 0,5 4 0,-11-5 0,5 0 0,-14 25 0,7-28 0,-5 21 0,13-28 0,-6 9 0,12-13 0,-13 18 0,13-17 0,-12 11 0,11-7 0,-9-6 0,2 12 0,2-17 0,1 11 0,1-8 0,-2 1 0,-6 1 0,-9 14 0,-1-11 0,-19 23 0,10-15 0,-27 9 0,7-1 0,20-17 0,-5 0 0,-27 9 0,-3 0 0,12-2 0,1-1-575,-9-3 0,1-3 575,17-4 0,1-1 0,-6 2 0,-1 0 0,0-3 0,-2 0 0,-15 5 0,0 0-725,13-2 0,1-2 725,0-6 0,-1 0 0,-12 8 0,-2 0-909,5-7 1,-1-1 908,-10 4 0,-3 0 0,0 1 0,4-1 0,21-4 0,0-1 0,0 1 0,-5 0 0,9-1 0,11-1 0,1-1-548,-35 3 1,-1-1 547,28-1 0,3 0 0,-5 1 0,-3-2 0,-17-2 0,1-1 0,-18 3 0,6-7 0,0-2 0,-6 1 0,34-1 0,-1 2 0,11 3 0,3 0 515,-37-2-515,33 2 0,0 0 0,-44-4 0,32 0 0,0 0 0,-27 0 0,32 0 0,1 0 0,-23 0 0,-1 0 0,0 0 0,0 0 0,-10 0 0,39 0 0,0 0 0,-35 0 0,37 0 0,2 0 0,-34 0 0,-13 0 0,1 0 0,44 0 0,1 0 0,-35 0 0,34 0 0,1 0 0,-35 0 0,-7 0 0,33 0 0,2 0 0,-15 0 0,10 0 0,2 0 0,-7 0 0,18 0 0,-3 0 0,-32 0 0,33-4 0,0 0 0,-44 2 0,44-5 0,-2-2 0,-12 0 0,-1 1 0,11-2 0,0 0 0,-6-2 0,2-1 0,-33-4 0,20 1 0,-8-1 0,8 1 0,0 0 0,-7-1 0,7 1 0,-10-1 0,0 0 0,10 1 0,-8-1 0,18 1 1256,-8 0-1256,10-6 1893,0 4-1893,9-4 1363,9 2-1363,3 5 485,6-5-485,0 1 0,1 3 0,1-9 0,5 10 0,-17-17 0,22 11 0,-14-11 0,17 11 0,-6-3 0,0 9 0,0-9 0,0 3 0,0 1 0,0 1 0,-8-1 0,6 0 0,-12-2 0,4-4 0,1 5 0,-6-1 0,13-3 0,-13 3 0,14-4 0,-7-1 0,8 1 0,0 0 0,0 0 0,0 0 0,0-1 0,0 1 0,-1-7 0,0 5 0,0-5 0,0-1 0,1 6 0,4-5 0,-2 7 0,15 6 0,-8-4 0,10 10 0,-6-10 0,1 10 0,5-4 0,-4 6 0,10 0 0,-10 1 0,10-1 0,-9 5 0,8-3 0,-3 3 0,-4 1 0,1 1 0,-8-6 0,4 2 0,0-9 0,-1 0 0,-5-2 0,4 1 0,-11-6 0,11 5 0,-10 0 0,4-5 0,-1 5 0,3 0 0,5 2 0,2 6 0,-1 1 0,5-1 0,-3 5 0,8-3 0,-3 9 0,5-4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7:53:43.779"/>
    </inkml:context>
    <inkml:brush xml:id="br0">
      <inkml:brushProperty name="width" value="0.2" units="cm"/>
      <inkml:brushProperty name="height" value="0.2" units="cm"/>
      <inkml:brushProperty name="color" value="#008C3A"/>
    </inkml:brush>
  </inkml:definitions>
  <inkml:trace contextRef="#ctx0" brushRef="#br0">1 3102 24575,'57'6'0,"1"-1"0,4-5 0,9 0 0,-17 4 0,2 1-687,-5-1 0,1 2 687,20 7 0,1 2 0,-11-4 0,-1-1-632,5 4 0,3 0 632,11-4 0,2 0 0,-6 0 0,3 0-1044,16 1 1,2 0 1043,-12-1 0,-2 0 0,-7-4 0,1 0 0,17 4 0,0-1 0,-21-7 0,0-1 0,24 4 0,0 0 0,-14-4 0,-2-2-704,-5 1 0,0 0 704,4 0 0,0 0 0,-4 0 0,0 0 0,6 0 0,0 0 0,-5 1 0,-3-2-38,-11-1 0,-1-3 38,3-4 0,-1-1 0,-7 0 0,-2-1 0,7-6 0,-1-1 0,-6 8 0,-1 0 536,0-7 0,-2 0-536,24-2 0,16-13 0,-28 7 0,8-7 2033,-10 1-2033,0 0 0,9-1 0,-7 1 0,8-2 0,-8-6 0,-2 6 0,3-7 0,-1 0 0,8-1 0,-6-1 0,8-6 0,-9 6 0,-7-7 0,6-1 0,-6 2 0,0-1 1705,-3 1-1705,-10 10 1127,-7-5-1127,2 13 272,-2-13-272,-2 13 0,8-14 0,-8 15 0,2-14 0,3 13 0,-11-11 0,10 10 0,-11-2 0,5 6 0,-15 7 0,5-5 0,-10 6 0,4-1 0,-5 2 0,-1 0 0,0 4 0,-5-4 0,3 6 0,-9 0 0,5 0 0,-6 0 0,0 1 0,0-8 0,0 6 0,0-5 0,0 0 0,0 4 0,0-22 0,-6 14 0,4-16 0,-10 4 0,11 7 0,-6-7 0,7 8 0,-6-7 0,4 5 0,-4-6 0,6 8 0,0 0 0,0 0 0,0 0 0,0 6 0,0-4 0,0 4 0,0 0 0,0-4 0,0 10 0,0-4 0,0 6 0,0 1 0,4 4 0,2 12 0,0 3 0,4 8 0,-9-4 0,9-1 0,-3-4 0,-1 3 0,5-3 0,-5 5 0,6-6 0,0 4 0,-1-3 0,1-1 0,0 5 0,-1-10 0,1 10 0,0-10 0,0 4 0,-1 0 0,1-3 0,0 8 0,-1-9 0,1 4 0,6-5 0,-5 6 0,12-5 0,-6 4 0,7-5 0,0 0 0,7 0 0,2 0 0,0 0 0,6 0 0,-6 0 0,16 0 0,-6 0 0,6 0 0,0 0 0,-6 0 0,15 0 0,-16 0 0,16 0 0,-7 0 0,0 0 0,7-7 0,-15 5 0,14-11 0,-14 11 0,34-11 0,-30 5 0,21 0 0,-27-5 0,-1 11 0,1-11 0,-1 12 0,-7-6 0,-1 2 0,-1 3 0,-5-4 0,5 6 0,-7-5 0,0 3 0,-1-4 0,9 0 0,-7 4 0,7-10 0,-1 11 0,-5-11 0,12 11 0,-12-11 0,5 10 0,1-3 0,12-1 0,-8-2 0,14 1 0,-24-4 0,12 3 0,-12 0 0,5-4 0,1 11 0,-7-5 0,7 0 0,-8 5 0,-1-11 0,-5 10 0,4-9 0,-4 9 0,-1-4 0,6 1 0,-6 3 0,1-3 0,-2-1 0,0 5 0,1-10 0,1 9 0,4-9 0,-11 9 0,12-4 0,-7 1 0,8-2 0,-8-5 0,0 5 0,-6-4 0,-1 5 0,1-1 0,0-3 0,-1 8 0,1-8 0,0 3 0,-6-4 0,5-1 0,-10 1 0,4-1 0,-5 0 0,0-5 0,0 4 0,0-4 0,0 5 0,0-6 0,0 4 0,0-4 0,-5 6 0,-2 0 0,1 1 0,-5-1 0,10 0 0,-10 0 0,5 0 0,-1 0 0,-3 0 0,8 0 0,-8 1 0,8-1 0,-8 0 0,9 0 0,-10 0 0,4-6 0,-5 5 0,0-5 0,5 6 0,-3 0 0,9 0 0,-10 1 0,10-1 0,-10 0 0,5 0 0,-1 0 0,-4 0 0,5 6 0,-6-5 0,0 4 0,1-4 0,-1-1 0,0 6 0,0-5 0,0 10 0,1-4 0,4-1 0,-4 5 0,5-9 0,-6 8 0,0-8 0,0 8 0,0-3 0,-6 5 0,5 0 0,-5 0 0,-1-6 0,0 5 0,-1-5 0,-5 6 0,6 0 0,-7 0 0,0-6 0,0 5 0,6-5 0,-12 6 0,10 0 0,-11 0 0,7 0 0,0 0 0,0-6 0,0 5 0,0-5 0,0 6 0,0-6 0,0 4 0,0-3 0,0 5 0,6-6 0,-5 5 0,6-4 0,-7 5 0,0-6 0,6 4 0,-5-3 0,12 5 0,-5 0 0,0-6 0,4 4 0,-4-3 0,0-1 0,4 4 0,-4-9 0,1 10 0,4-10 0,-4 10 0,5-4 0,0 5 0,0-6 0,0 5 0,0-4 0,0 5 0,1 0 0,-1 0 0,0-5 0,0 3 0,0-3 0,-6 5 0,5 0 0,-6-5 0,7 3 0,1-3 0,-8 5 0,-6 0 0,-2 0 0,2 0 0,1 0 0,4 0 0,0 0 0,-4 0 0,10 0 0,-10 0 0,4 0 0,-6 0 0,0 0 0,6 0 0,-4 0 0,10 0 0,-10 0 0,4 0 0,0 0 0,-4 0 0,10 0 0,-10 0 0,10 0 0,-4 0 0,0 0 0,5 0 0,-6 0 0,8-5 0,-1 3 0,0-3 0,0 5 0,-5 0 0,4-5 0,-11 4 0,6-5 0,-2 6 0,3 0 0,5 0 0,0 0 0,-6 0 0,5 0 0,-6 0 0,1 0 0,5 0 0,-12 0 0,12 0 0,-12 0 0,6 0 0,-1 0 0,-5 0 0,6 0 0,-7 0 0,0 0 0,0 0 0,0 0 0,0 0 0,-1 0 0,1 6 0,0-4 0,-7 10 0,5-11 0,-5 5 0,7 0 0,-8-4 0,6 9 0,-5-4 0,7 1 0,-8-3 0,7 1 0,-7-5 0,14 10 0,-16-9 0,14 3 0,-16 1 0,12-5 0,6 5 0,-4 0 0,4-5 0,0 5 0,-4 0 0,10-5 0,-10 10 0,10-9 0,-10 9 0,11-9 0,-6 9 0,1-10 0,5 9 0,-5-3 0,0 5 0,4 0 0,-4 0 0,6 0 0,-6 0 0,5 0 0,-5 0 0,6 0 0,0-1 0,0 1 0,-1 6 0,1-5 0,0 5 0,0-6 0,0 6 0,0-5 0,-1 5 0,7-6 0,-5 5 0,10-4 0,-5 5 0,6-7 0,0 13 0,0-10 0,0 16 0,0-17 0,0 11 0,0-11 0,0 5 0,0 0 0,0-4 0,5 3 0,2-5 0,4 0 0,1-1 0,0 1 0,6 0 0,-5-5 0,17 10 0,-10-15 0,5 15 0,0-16 0,-12 9 0,11-8 0,-11 8 0,5-3 0,0-1 0,-4 4 0,10-8 0,-5 3 0,1 0 0,4-4 0,-10 5 0,10-6 0,-5 5 0,1-3 0,4 9 0,-4-9 0,13 3 0,-5-5 0,5 6 0,-7-4 0,7 10 0,-5-11 0,5 11 0,-7-10 0,0 4 0,-6-1 0,-2-4 0,0 10 0,-5-4 0,5 0 0,-12 3 0,5-9 0,-10 10 0,4-5 0,-5 6 0,0-1 0,0 1 0,0-1 0,0 1 0,0 0 0,0-1 0,0 1 0,0 0 0,0-1 0,0 7 0,0-4 0,0 4 0,0-7 0,0 7 0,0-4 0,0 4 0,0-7 0,0 1 0,0-1 0,0 1 0,0-1 0,0-5 0,0-1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8:12:41.576"/>
    </inkml:context>
    <inkml:brush xml:id="br0">
      <inkml:brushProperty name="width" value="0.05" units="cm"/>
      <inkml:brushProperty name="height" value="0.05" units="cm"/>
      <inkml:brushProperty name="color" value="#E71224"/>
    </inkml:brush>
  </inkml:definitions>
  <inkml:trace contextRef="#ctx0" brushRef="#br0">412 7 24575,'4'-6'0,"-2"6"0,7 1 0,-2 10 0,5-5 0,-1 6 0,1 0 0,0-1 0,-1-4 0,1 3 0,0-3 0,0 4 0,-1 1 0,7 0 0,-5 0 0,12 1 0,-12-1 0,5 0 0,0 0 0,-5 0 0,5 0 0,-6 0 0,0 0 0,-1-1 0,1 1 0,0 0 0,0 6 0,0-5 0,0 5 0,0 0 0,0-5 0,0 5 0,1 0 0,-1 2 0,0-1 0,1 6 0,-6-12 0,4 11 0,-9-10 0,4 10 0,-6-11 0,0 5 0,0-6 0,0 0 0,0-1 0,0 1 0,0 0 0,0-1 0,0 0 0,0 0 0,0 0 0,-6-5 0,0 4 0,-6-4 0,0 6 0,1-1 0,-1 1 0,1-1 0,-1-4 0,5 3 0,-3-9 0,3 4 0,-4 0 0,-1-3 0,1 2 0,-1-4 0,0 0 0,0 0 0,0 0 0,1 0 0,-1 6 0,-7-5 0,6 4 0,-5-5 0,0 0 0,4 5 0,-10-3 0,4 3 0,-6 1 0,0 1 0,0 6 0,-8 0 0,7 0 0,-7 1 0,8 4 0,-7-3 0,5 10 0,-6-10 0,14 9 0,-5-9 0,11 3 0,-4-6 0,6 0 0,6-1 0,0 1 0,6 0 0,0 0 0,0-1 0,5-5 0,2-1 0,10-5 0,3 0 0,-1 0 0,6 0 0,-6 0 0,1 0 0,4 0 0,-11 0 0,5 0 0,0 0 0,2 0 0,-1 0 0,6 0 0,-6 0 0,7 0 0,-6 0 0,4 0 0,-4 0 0,-1 0 0,-1 5 0,-6 2 0,-1-1 0,7 5 0,-4-4 0,4 0 0,-7 3 0,1-3 0,0 4 0,-1 1 0,1 0 0,0-6 0,6 5 0,-5-4 0,5 5 0,-6 0 0,0 0 0,0 6 0,0-5 0,0 5 0,0-7 0,-1 1 0,1 6 0,0-5 0,1 5 0,-7-6 0,4 0 0,-8-1 0,3 1 0,-5 0 0,5 0 0,-4-1 0,5 1 0,-6 0 0,0-1 0,0 1 0,0 0 0,0-1 0,0 1 0,0 0 0,0-1 0,0 0 0,0 0 0,0 0 0,-6-4 0,0-3 0,-12 2 0,4-4 0,-4 3 0,0-5 0,4 0 0,-10 6 0,10-4 0,-10 3 0,4 1 0,-13-4 0,5 9 0,-13-10 0,13 11 0,-13-4 0,6 5 0,0 1 0,-6 0 0,13-1 0,-13 1 0,13-1 0,-13 1 0,13 5 0,-5-4 0,7 9 0,0-9 0,0 9 0,0-10 0,6 11 0,-5-11 0,11 11 0,-5-12 0,7 5 0,-1 0 0,1-4 0,5 4 0,-3-7 0,8 1 0,-3 0 0,0-1 0,4 1 0,-5 0 0,6-1 0,0 1 0,0 0 0,0-1 0,0 0 0,0 0 0,0 0 0,0 0 0,0 1 0,0-1 0,0 0 0,5-4 0,2-2 0,4 0 0,1-4 0,-1 5 0,1-6 0,0 0 0,-1 0 0,1 0 0,0 0 0,-1 0 0,1 5 0,0-4 0,0 4 0,6-5 0,-5 5 0,11-3 0,-11 8 0,12-9 0,-6 10 0,1-9 0,4 9 0,-4-3 0,6-1 0,-1 4 0,1-4 0,0 6 0,0-6 0,0 5 0,0-5 0,-7 6 0,6-6 0,-12 3 0,11-3 0,-11 5 0,12 1 0,-12-1 0,5-5 0,0 4 0,-5-5 0,12 7 0,-12-1 0,5 0 0,0 0 0,-5 0 0,11 1 0,-10 5 0,4-4 0,1 10 0,-6-11 0,6 12 0,-1-11 0,-3 17 0,9-9 0,-9 12 0,10-9 0,-10 9 0,9-7 0,-2 14 0,5-6 0,-5 8 0,5-1 0,-6-7 0,7 6 0,-7-6 0,6 8 0,-4 8 0,5-7 0,2 8 0,-2-10 0,2 9 0,-8-6 0,21 42 0,-24-35 0,17 35 0,-14-34 0,-6 0 0,13 7 0,-12-7 0,12 9 0,-12 0 0,12 0 0,-12 0 0,12-1 0,-11 1 0,4 10 0,1-8 0,-6 8 0,6-11 0,-8 1 0,1 0 0,-1 0 0,0-9 0,0 7 0,0-7 0,0 9 0,-6 0 0,5 0 0,-13-1 0,13 1 0,-12 28 0,11-22 0,-11 22 0,5-29 0,-7 1 0,7 0 0,-5 0 0,4 0 0,-6 0 0,0 9 0,0-7 0,0 8 0,0-1 0,0-6 0,0 6 0,0-9 0,0 0 0,0 0 0,0-1 0,0 1 0,0-8 0,0 5 0,0-5 0,0 7 0,0 20 0,0-14 0,0 5 0,0-13 0,7-5 0,1-1 0,1 6 0,4-5 0,-5 7 0,1-8 0,5 7 0,-6-7 0,8 9 0,-2-9 0,2 6 0,-2-14 0,1 6 0,-1 0 0,7-6 0,-5 6 0,10-16 0,-10 6 0,8-13 0,-2 12 0,15-6 0,-7 0 0,8-2 0,-12-12 0,-1 5 0,9-10 0,-7 3 0,7-4 0,-1-1 0,2 1 0,0 5 0,6-3 0,-6 3 0,0-5 0,6 0 0,-6-1 0,7 2 0,1-1 0,-1 0 0,-6 0 0,4 0 0,-5-1 0,0-5 0,6 5 0,-13-12 0,13 12 0,5-6 0,0 1 0,8 4 0,-12-10 0,1 10 0,-1-10 0,9 11 0,-6-11 0,15 11 0,-16-11 0,16 12 0,-7-13 0,0 6 0,7 0 0,-15-5 0,15 12 0,-7-13 0,0 6 0,7 0 0,-7-5 0,0 5 0,7-1 0,-15-4 0,14 5 0,-14-1 0,15-4 0,12 10 0,-6-10 0,6 4 0,-12-6 0,-7 0 0,1 0 0,5 0 0,-5 0 0,-1 0 0,7 0 0,-16 0 0,16 0 0,-15 0 0,-2 0 0,-2 0 0,-6 0 0,0-5 0,-2-3 0,-7-5 0,0 0 0,0 6 0,-6-4 0,4 3 0,-4-4 0,-1-1 0,5 0 0,2-11 0,-5 9 0,9-15 0,-17 16 0,6-10 0,-1 10 0,-4-11 0,5 5 0,-6-6 0,-1 6 0,1-5 0,-1 12 0,0-11 0,0 10 0,1-4 0,-1 0 0,-6 5 0,5-5 0,-9 6 0,3 0 0,-5 0 0,0 1 0,0-1 0,0 1 0,0 0 0,0-1 0,0 0 0,0 0 0,0-6 0,0 5 0,0-12 0,0 5 0,-5 1 0,3-6 0,-3 5 0,-1-6 0,5 0 0,-5 0 0,0 0 0,5 0 0,-5 0 0,6-7 0,-6 5 0,4-6 0,-3 8 0,5 7 0,0 0 0,0 1 0,-6 10 0,5-9 0,-4 11 0,5-6 0,-5 1 0,4 0 0,-10 4 0,10-3 0,-10 9 0,10-10 0,-10-2 0,4 0 0,-5-5 0,0 6 0,0 0 0,0 0 0,0-6 0,-6 4 0,4-4 0,-5 5 0,8 1 0,-8 0 0,6 0 0,-12-1 0,6 0 0,-1 1 0,-5-1 0,6 0 0,-1 6 0,-4-5 0,10 11 0,-10-11 0,4 11 0,0-10 0,-4 4 0,4 0 0,-6-5 0,0 11 0,0-5 0,6 6 0,-4-6 0,10 5 0,-10-5 0,10 6 0,-4-5 0,6 3 0,0-3 0,0 5 0,1 0 0,-1 0 0,0 0 0,0 0 0,-6 0 0,4 0 0,-4 0 0,6 0 0,0 0 0,1 0 0,-8 0 0,6 0 0,-12 0 0,12 0 0,-11 0 0,10 0 0,-10 0 0,4 0 0,-6 0 0,0 0 0,6 0 0,-4 0 0,4 0 0,0 0 0,-4 0 0,4 0 0,0 0 0,-4 0 0,-1 0 0,4 0 0,-3 0 0,6 0 0,4 0 0,-4 0 0,0 0 0,5 0 0,-12 0 0,12 0 0,-12 0 0,12 0 0,-12 0 0,12 0 0,-5 0 0,6 0 0,0 0 0,0 0 0,0 0 0,-6 0 0,5 0 0,-5 0 0,6 0 0,-7 0 0,6 0 0,-11 0 0,-1 0 0,-3 0 0,-3 0 0,5 0 0,6 0 0,-4 0 0,4 0 0,-6 0 0,0 0 0,0 0 0,0 0 0,0 0 0,0 0 0,0 0 0,-1 0 0,1 0 0,0 0 0,0 0 0,0 0 0,0 0 0,0 0 0,0 0 0,0 0 0,0 0 0,6 0 0,-4 0 0,4 0 0,-6 0 0,-12 0 0,10 0 0,-10 0 0,12 0 0,0 0 0,-8 0 0,6 0 0,-5 0 0,0 0 0,5 0 0,-13 0 0,13 0 0,-6 0 0,8 0 0,0 0 0,0 0 0,0 0 0,0 0 0,0 0 0,0 0 0,0 0 0,0 0 0,6 0 0,-4 0 0,4 0 0,-6 0 0,0 0 0,0 6 0,0 1 0,0 6 0,-19 6 0,7-4 0,-16 5 0,18-1 0,-5-3 0,6 3 0,0 1 0,-6-5 0,13 10 0,-13-10 0,14 4 0,-7 0 0,8 1 0,0 0 0,0-1 0,0-1 0,0-3 0,0 3 0,0 1 0,7-5 0,-6 4 0,11 0 0,-4-4 0,-1 5 0,5-2 0,-4-3 0,-6 16 0,10-16 0,-10 9 0,12-11 0,0 0 0,6-1 0,-5 1 0,10 0 0,-10-6 0,10-1 0,-4-5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18:50:14.128"/>
    </inkml:context>
    <inkml:brush xml:id="br0">
      <inkml:brushProperty name="width" value="0.05" units="cm"/>
      <inkml:brushProperty name="height" value="0.05" units="cm"/>
      <inkml:brushProperty name="color" value="#E71224"/>
    </inkml:brush>
  </inkml:definitions>
  <inkml:trace contextRef="#ctx0" brushRef="#br0">1 8828 24575,'65'-3'0,"-1"-1"0,1-2 0,-4-4 0,24-25 0,-8 14 0,-31-1 0,0-2 0,20-4 0,16-23 0,-16 10 0,8-7 0,-9 6 0,2-8 0,-9 1 0,-1-9 0,-10 10 0,1-8 0,-9 2 0,-2 8 0,-6-14 0,-2 7 0,1-1 0,1-6 0,-3 15 0,-5-6 0,4 8 0,-11-8 0,10 14 0,-9-21 0,2 28 0,-5-20 0,0 15 0,0-8 0,0 1 0,0-1 0,7 0 0,-5-8 0,5 6 0,-6-6 0,-1 8 0,0-8 0,1-3 0,1-8 0,-1 0 0,0 9 0,0-7 0,0 7 0,1-9 0,-1 0 0,0 0 0,-6-1 0,5 1 0,-6 0 0,8-9 0,-7 6 0,6-16 0,-13 7 0,12-10 0,-12 0-410,13 0 410,-13 1 0,13-12 0,-13 9 0,6-9 0,-7 41 0,-2 1 0,1-26 0,0 26 0,0 1 0,0-22 0,0 15 0,0-1 0,0-23-462,0 6 0,0 1 462,0 2 0,0-2 0,0-1 0,0-6 0,0 5 0,0 1 0,0-6 0,0 0 0,0-2 0,0-12 0,0 34 0,0-1 0,0 12 0,0 1 0,0-36 0,0 33 0,0 0 0,0-44 0,0 45 0,0 1 0,0-35 0,0 35 0,0-1 0,0-33-417,0-9 417,0 11 0,4 24 0,0-1 0,-3-22 0,6 23 0,1 1 0,2-26 0,6 17 0,0-12 0,7 16 0,1 0 0,11-28 0,-5 33 0,4-31 0,4 32 0,5-24 0,0 6 0,5-1 0,2 3 0,2 7 0,-13 22 0,1 1 0,13-19 0,-14 23 0,0 1 0,19-18 0,9-2 0,0-1 0,0 2 0,-16 18 0,2 0 0,23-18 0,-20 21 0,0 2 0,12-14 0,14 14 0,-6-14 0,8 14 0,-37 14 0,0-1 0,40-19-488,-22 16 0,0 1 488,18-12 0,-26 10 0,3 0 0,-4 6 0,-2 1 0,29-18 0,-6 7 0,-2 4 0,-10 12 0,-3-7 0,2-1 0,15 1 0,-32 8 0,3-1 0,14-5 0,2 2 0,-15 6 0,1 2 0,21-6 0,-1 1 0,19-3 0,-35 7 0,2 1 0,6 0 0,-1 0 0,34-9 0,-32 11 0,8 0 0,-9 1 0,28-3 0,-10 4 0,1 1 0,14 4 0,-43 0 0,0 0 0,43 0 0,-44 0 0,-1 0 0,34 0-176,9 0 176,-1 0 0,-40 0 0,1 0 0,1 0 0,-1 0 0,45 0 0,-48 0 0,-2 0 0,27 8 0,-25-4 0,1 2 0,34 10 0,-34-6 0,-1-2 0,24 2 699,16 5-699,-27-6 0,6 7 0,-9-1 0,0 0 0,9 1 407,-16-1-407,15 1 1027,-17-1-1027,28 7 604,-23-6-604,12-1 166,-28-3-166,9-3 0,-6 5 0,6 1 0,0 0 0,-6-1 0,6 1 0,-9-1 0,10 1 0,-8-1 0,7 1 0,-8-1 0,-1 0 0,1 0 0,-8 0 0,6 0 0,-14-1 0,14 1 0,-6-7 0,0 5 0,6-4 0,13 12 0,-7-11 0,7 10 0,-13-12 0,-13 6 0,5 1 0,-7-1 0,0 0 0,-1 0 0,-5-1 0,4 1 0,-10 5 0,4-4 0,-6 4 0,0-7 0,0 1 0,0 0 0,-6-1 0,-1 1 0,-5-1 0,0 1 0,0-1 0,0 0 0,0 1 0,-5-1 0,-1 1 0,-6-1 0,0-5 0,1 0 0,-1-1 0,6 1 0,-4 0 0,-10 6 0,5-6 0,-11 7 0,14-6 0,0 3 0,1-4 0,4 6 0,-3 0 0,3-6 0,-11 5 0,4-4 0,-4 5 0,0 0 0,5 0 0,-6 0 0,8 0 0,-1 0 0,0-1 0,0 1 0,0 6 0,0-5 0,4 5 0,-2-6 0,3 0 0,-5-1 0,1 1 0,-1 0 0,5 6 0,-3-5 0,3 5 0,1-6 0,-5-1 0,10 1 0,-10 6 0,4-5 0,-6 11 0,1-10 0,-1 10 0,1-11 0,0 5 0,0-6 0,5 0 0,2-1 0,0 1 0,3 0 0,-3-1 0,0 1 0,3 0 0,-3 0 0,5-1 0,-5 1 0,3 0 0,-8-1 0,9 1 0,-5-1 0,6 1 0,-5-1 0,4 1 0,-5 0 0,6-1 0,0 1 0,0-1 0,0 1 0,0 0 0,0-1 0,0 1 0,0 0 0,0-1 0,0 1 0,0 0 0,0 6 0,0-5 0,0 11 0,0-11 0,0 5 0,0 0 0,0-4 0,-5 14 0,4-7 0,-4 2 0,5-5 0,0 0 0,0-5 0,0 5 0,0-6 0,0 0 0,0 6 0,0-5 0,5 11 0,3-4 0,4 0 0,-5 4 0,3-11 0,-3 11 0,5-10 0,0 4 0,0-7 0,6 2 0,-4 5 0,10-4 0,-10 4 0,-1-6 0,-8 0 0,-5 0 0,0 0 0,0-1 0,0 7 0,5-5 0,8 6 0,0-8 0,11-4 0,3-2 0,8-5 0,8 0 0,-1 0 0,1 0 0,-1 0 0,1 0 0,-1 0 0,1 0 0,-1 0 0,9 0 0,-6 0 0,15 0 0,-16 0 0,16 0 0,-7 0 0,9 0 0,10 0 0,-8 0 0,8 0 0,-1 0 0,-7 0 0,18 0 0,-9 0 0,11 0 0,0 0 0,-10 0 0,7 0 0,-7 0 0,9 0 0,1 0 0,-10 0 0,7 0 0,-7 0 0,0 0 0,7 0 0,-16 0 0,16 0 0,-7 0 0,0 0 0,7 8 0,-17-6 0,8 12 0,-11-12 0,1 11 0,0-11 0,0 12 0,0-13 0,-9 13 0,7-13 0,-16 5 0,16 1 0,-15 1 0,6 1 0,-9 3 0,1-10 0,-1 11 0,1-12 0,-1 12 0,12-5 0,-16-1 0,15 6 0,-26-11 0,14 10 0,-13-4 0,5-1 0,0 5 0,2-10 0,8 10 0,-1-10 0,-7 10 0,-1-5 0,-8 0 0,-1 5 0,-5-11 0,4 11 0,-4-11 0,-1 10 0,6-10 0,-6 5 0,1-1 0,4-4 0,-4 4 0,6-5 0,-1 0 0,13 6 0,-9-4 0,2 3 0,0-5 0,-9 0 0,11 0 0,-7 0 0,7 0 0,-5 0 0,13 0 0,-6 0 0,0 0 0,5 0 0,-5 0 0,1 0 0,4 0 0,-5 0 0,8 0 0,-8 0 0,6 0 0,-14 0 0,14-6 0,-13 4 0,5-4 0,-13 6 0,4 0 0,-5 0 0,1 0 0,4 0 0,-10 0 0,9 0 0,-4 0 0,-1 0 0,0 0 0,-6 0 0,0 0 0,0 0 0,-1 0 0,1 0 0,0 0 0,-1 0 0,1 0 0,0 0 0,-1 5 0,1-4 0,0 10 0,-1-10 0,1 10 0,0-10 0,-1 4 0,1 0 0,0-3 0,-1 8 0,1-9 0,0 10 0,0-10 0,4 4 0,-3 0 0,4-3 0,-5 3 0,6-5 0,-5 0 0,5 0 0,-6 5 0,6-4 0,-5 4 0,12-5 0,-12 0 0,5 6 0,0-5 0,1 4 0,1 0 0,-2-3 0,0 9 0,-5-10 0,5 5 0,0 0 0,-5-5 0,5 5 0,-6-6 0,6 5 0,-5-3 0,17 4 0,-9-6 0,10 5 0,-12-3 0,6 3 0,-6-5 0,7 0 0,0 0 0,0 0 0,-7 0 0,13 0 0,-11 0 0,13 0 0,-9 0 0,1 0 0,0 0 0,0 0 0,7 0 0,-5 0 0,5 0 0,-7 0 0,0 0 0,0-5 0,7-3 0,6-17 0,-2 8 0,-6-7 0,-7 6 0,-4 4 0,0-11 0,4 5 0,-10-6 0,5 6 0,-1-5 0,-4 6 0,5-7 0,-6 0 0,-1-1 0,1 1 0,0 0 0,0 0 0,-6 7 0,-1-6 0,-6 5 0,0 1 0,0-6 0,0 12 0,0-12 0,0 6 0,0-1 0,0-10 0,0 9 0,0-4 0,0 0 0,0 12 0,-11-11 0,2 4 0,-9 0 0,-2-12 0,0 11 0,-7-13 0,1 8 0,-2-7 0,-5 4 0,4-5 0,-14-2 0,6-2 0,-29-20 0,16 17 0,-16-15 0,13 16 0,-5-16 0,-1-3 0,20 24 0,2 0 0,-6-14 0,2 15 0,-2 1 0,-18-20 0,-16-1 0,0-5 0,22 19 0,-8-2 0,-2-4 0,1 13 0,-1-14 0,2 6 0,8 1 0,-3-7 0,-2 14 0,12-11 0,-13 11 0,15-4 0,-16-2 0,24 9 0,-32-10 0,30 18 0,-21-7 0,0 4 0,13 2 0,-12-6 0,-24 2 0,13 3 0,-26 5-675,38 6 1,0 0 674,7 6 0,-1 1 0,-9-4 0,-2 0 0,-16-5 0,4 2 0,-11 1 0,17-6 0,-2-1 0,15 4 0,1 0 0,0-3 0,-2 0 0,-14-3 0,-1 2 0,5 4 0,0 1-1086,-13-2 1,-4 2 1085,-3 3 0,-6 1-837,7 5 0,-5 1 1,7 1 836,1-3 0,4 2 0,-8 4 0,7 0-562,-6 0 562,-3 0 0,39 0 0,-2 0 0,-11 0 0,-2 0 42,4 0 1,1 0-43,-1 0 0,-2 0 0,-5 0 0,2 0 0,12 0 0,1 0 0,-14 0 0,5 0 1789,3 0-1789,-26 0 2739,67 0-2739,-1 0 748,2 0-748,0 0 1231,-2 0-1231,1 5 0,0 1 0,8 1 0,-1 3 0,0 3 0,5 6 0,-11 2 0,16 3 0,-10-4 0,12 6 0,0 7 0,-12-5 0,9 5 0,-8-14 0,6-1 0,-8 0 0,-7-5 0,-6 6 0,6 0 0,-5-5 0,5 5 0,-6-6 0,6-1 0,-4 1 0,4-7 0,-6 6 0,6-11 0,-5 11 0,12-5 0,-11 0 0,4 4 0,-6-4 0,0 6 0,0-6 0,6 4 0,2-10 0,0 10 0,5-10 0,-12 5 0,12-1 0,-6-4 0,1 10 0,5-9 0,-5 9 0,1-10 0,4 4 0,-3 7 0,4-9 0,-1 20 0,1-15 0,5 10 0,-4 0 0,4-5 0,-6 5 0,7 0 0,-11-10 0,14 9 0,-9-11 0,12 6 0,-10 0 0,7-1 0,-7 0 0,10 0 0,4-15 0,-2 7 0,2-13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12:15.693"/>
    </inkml:context>
    <inkml:brush xml:id="br0">
      <inkml:brushProperty name="width" value="0.05" units="cm"/>
      <inkml:brushProperty name="height" value="0.05" units="cm"/>
      <inkml:brushProperty name="color" value="#E71224"/>
    </inkml:brush>
  </inkml:definitions>
  <inkml:trace contextRef="#ctx0" brushRef="#br0">0 4608 24575,'5'-6'0,"7"1"0,15 5 0,17 0 0,-7-6 0,30-10 0,-27 0 0,29-15 0,-24 9 0,15-9 0,-16 2 0,-2 0 0,0-2 0,1-3 0,-1-3 0,0-2 0,7-10-285,-10 10 0,2-2 285,20-20 0,-22 22 0,0 0 0,21-29 0,7-2 0,-31 26 0,0 0 0,24-26 0,-30 28 0,-1 0 0,22-27 0,-1-13 0,-9 15 0,7-14 0,-22 16 0,12-6 0,-14 9 0,0-1 0,-2 1 0,-6 0 0,-2 9 0,-5 2 570,-3 8-570,-6 1 0,0-1 0,0 0 0,0-8 0,0 6 0,0 1 0,0 3 0,0 6 0,0-16 0,0 6 0,0-6 0,-6 8 0,4-8 0,-11 6 0,12-15 0,-12 15 0,11-15 0,-10 15 0,10-15 0,-11 16 0,12-16 0,-12 15 0,11-15 0,-4 15 0,-1-15 0,5 15 0,-5-6 0,1 8 0,-2 1 0,0 6 0,-4 3 0,4 0 0,-5 5 0,-1-6 0,0 1 0,7 5 0,-5-6 0,5 8 0,-7 0 0,-4-11 0,4 14 0,-5-13 0,7 23 0,-1-6 0,1 1 0,-6 4 0,3-10 0,-3 10 0,5-11 0,1 12 0,-1-12 0,6 12 0,-4-5 0,4 0 0,0 4 0,-4-4 0,10 6 0,-5 0 0,6 0 0,0 0 0,0 1 0,0-1 0,0 0 0,0 1 0,0-1 0,5 6 0,2 1 0,4 5 0,1 0 0,-1 0 0,1 0 0,-1 0 0,0 0 0,1 0 0,-1 0 0,-5 4 0,-1 2 0,-5 5 0,0 0 0,0 0 0,0 0 0,0 0 0,5-5 0,-4 3 0,9-8 0,-9 9 0,9-8 0,-4 3 0,0 0 0,4-4 0,-3 4 0,4-5 0,1 0 0,0 0 0,-1 0 0,7 0 0,-4 0 0,10 0 0,-5 0 0,7 0 0,-6 6 0,20-5 0,-23 4 0,31-5 0,-26 0 0,11 0 0,-7 0 0,0 0 0,-7 0 0,5 0 0,-10 0 0,4 0 0,-7 0 0,1 0 0,0 0 0,-1 0 0,1 0 0,-1 0 0,0 0 0,0 0 0,1 0 0,-1 0 0,1 0 0,-1 0 0,0 0 0,1 0 0,-1 0 0,0 0 0,1 0 0,-1 0 0,1 0 0,-1 0 0,1 0 0,-1 0 0,-4-5 0,-7 4 0,-6-3 0,-5 4 0,-1 0 0,1 0 0,-1-6 0,-6 5 0,4-10 0,-4 10 0,0-4 0,-2 5 0,0 0 0,-4 0 0,4 0 0,0 0 0,2 0 0,0 0 0,5 0 0,-6 0 0,8 0 0,-1 0 0,0 0 0,1 0 0,0 0 0,-1 0 0,1 0 0,-1 0 0,1 0 0,-1 0 0,0 0 0,1 0 0,-1 0 0,0 0 0,1 0 0,-1 0 0,0 0 0,1 0 0,-1 0 0,0 0 0,1 0 0,-1 0 0,1 0 0,-1 0 0,6 5 0,-4-4 0,3 9 0,0-4 0,-3 6 0,8 0 0,-8 0 0,9 6 0,-10-5 0,10 11 0,-10-11 0,10 12 0,-4-12 0,-1 11 0,4-11 0,-4 5 0,6 0 0,0-4 0,0 4 0,0-7 0,0 7 0,0-4 0,0 4 0,0-7 0,0 7 0,0-4 0,0 4 0,0-7 0,0 1 0,0 0 0,0-1 0,0 1 0,0 0 0,0 6 0,0-5 0,0 5 0,0 0 0,0-5 0,0 11 0,0-4 0,0 6 0,6-7 0,-5 6 0,4-6 0,0 1 0,-3 3 0,8-10 0,-3 4 0,-1-5 0,4-1 0,-3 1 0,-1 0 0,5-1 0,-5-4 0,6-2 0,0-5 0,-1 0 0,1 0 0,0 0 0,6 0 0,1 0 0,7 0 0,0 0 0,0 0 0,7 0 0,-5 0 0,5 0 0,0 0 0,-5 0 0,13 0 0,-13 0 0,5 0 0,-7 0 0,-7 0 0,6 0 0,-6 0 0,1 0 0,4 0 0,-11 0 0,17 0 0,-16 0 0,10 0 0,-13 0 0,1 0 0,0 0 0,-1 0 0,-9 0 0,-15 0 0,-7 0 0,-12 0 0,-1 0 0,5 0 0,-5 0 0,7 0 0,-8 0 0,6 0 0,-5 0 0,7 6 0,0 1 0,0 6 0,6-1 0,-5 1 0,12-1 0,-6 7 0,7-6 0,-1 11 0,1-4 0,-1-1 0,6 6 0,-4-6 0,9 7 0,-3-6 0,-1 4 0,4-5 0,-3 1 0,5 4 0,0-4 0,0-1 0,0 5 0,0-4 0,0 0 0,0 4 0,0-11 0,0 5 0,0 0 0,0-5 0,0 12 0,0-6 0,0 1 0,0 4 0,0-11 0,5 5 0,1-6 0,6 0 0,-6 0 0,5-1 0,-5 1 0,6-1 0,5 1 0,2 0 0,-1-5 0,7-1 0,-12-6 0,11 0 0,-4 0 0,-1 0 0,6 0 0,-6 0 0,1 0 0,4 0 0,-11 0 0,12 0 0,-6 0 0,7 0 0,0-6 0,-7 4 0,6-3 0,-6-1 0,1 4 0,-2-3 0,-6 5 0,-1 0 0,1 0 0,-10 0 0,-10 0 0,-11 0 0,-7 0 0,-8 0 0,7 0 0,-14 0 0,13 0 0,-6 0 0,8 0 0,-7 0 0,5 0 0,-5 0 0,7 0 0,-1 0 0,1 0 0,7 5 0,-6 2 0,5 5 0,1 1 0,1-1 0,6-1 0,-6 2 0,4-1 0,-4 0 0,0 0 0,4 0 0,-4 6 0,6-4 0,-1 10 0,6-11 0,-5 12 0,11-12 0,-5 11 0,1-11 0,3 12 0,-3-12 0,5 5 0,0 0 0,0-5 0,0 5 0,0 0 0,0-5 0,0 5 0,0 0 0,6 2 0,0 0 0,7 4 0,-1-11 0,1 11 0,-1-4 0,1 0 0,5 15 0,-4-12 0,4 8 0,-6-13 0,0-6 0,0-1 0,-1 1 0,7 0 0,-4 0 0,10 1 0,-4-7 0,5 0 0,1-6 0,0 0 0,7 0 0,3 0 0,6 0 0,1 0 0,-1 0 0,1 0 0,-1 0 0,9 0 0,-6-6 0,-1 4 0,8-11 0,-22 6 0,15-1 0,-25-3 0,-2 10 0,-7-5 0,1 6 0,-5-4 0,-2-3 0,-10-4 0,-8-1 0,-1-6 0,-10 4 0,3-11 0,-5 5 0,0-6 0,-7-1 0,5 1 0,-5-2 0,7 2 0,-2-7 0,1-2 0,-2-8 0,1 0 0,-1 0 0,0-8 0,0 6 0,-1-6 0,1 0 0,-8 4 0,4-13 0,-4 13 0,7-13 0,0 7 0,0 0 0,0 2 0,8 8 0,-5 0 0,11 0 0,-4 8 0,6-6 0,6 13 0,-4-5 0,4-1 0,1 7 0,0-7 0,1 1 0,-1 5 0,-1-13 0,-4 13 0,11-13 0,-12 6 0,12-8 0,-12-18 0,5 13 0,0-14 0,2 20 0,-1-10 0,5 8 0,-11-8 0,11 10 0,-11-1 0,12 0 0,-5 0 0,-1 1 0,6 6 0,-6-4 0,1 4 0,4-6 0,-4-1 0,6 0 0,0 1 0,0-1 0,0 8 0,0-6 0,0 13 0,0-13 0,0 13 0,0-5 0,6-1 0,1 6 0,13-18 0,-6 17 0,5-10 0,-7 19 0,0 2 0,0 6 0,0 1 0,-1 4 0,0 2 0,1 5 0,-1 0 0,7 0 0,2 0 0,13 0 0,-5 0 0,12 0 0,4 0 0,1 0 0,6 0 0,-9 0 0,1 0 0,0 0 0,-8 0 0,-2 0 0,-14 0 0,6 0 0,-12 0 0,5 0 0,-6 0 0,-1 0 0,-4 4 0,-11-2 0,-4 2 0,-8-4 0,4 0 0,-6 0 0,4 0 0,-10 0 0,4 0 0,-6 0 0,-7 0 0,5 0 0,-13 0 0,6 0 0,-1 0 0,-5 0 0,6 0 0,0 0 0,1 6 0,1 2 0,11-1 0,-9 0 0,11-7 0,-6 5 0,6-3 0,-4 4 0,10-6 0,-4 0 0,6 5 0,0-4 0,0 4 0,1-5 0,-1 0 0,0 0 0,0 0 0,6 5 0,1 1 0,5 0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12:25.167"/>
    </inkml:context>
    <inkml:brush xml:id="br0">
      <inkml:brushProperty name="width" value="0.2" units="cm"/>
      <inkml:brushProperty name="height" value="0.2" units="cm"/>
      <inkml:brushProperty name="color" value="#008C3A"/>
    </inkml:brush>
  </inkml:definitions>
  <inkml:trace contextRef="#ctx0" brushRef="#br0">1 1 24575,'25'0'0,"12"0"0,-16 0 0,28 0 0,-11 0 0,21 0 0,-5 0 0,7 0 0,1 0 0,10 0 0,-8 0 0,17 0 0,-17 0 0,18 0 0,-18 0 0,17 0 0,-17 0 0,8 0 0,-10 0 0,-9 0 0,7 7 0,-7 1 0,0 7 0,7 0 0,-15 6 0,6-5 0,-9 5 0,1-7 0,-1 6 0,1-4 0,-8 4 0,6 0 0,-6-5 0,7 12 0,-7-12 0,6 12 0,-6-12 0,8 12 0,-1-11 0,1 11 0,-1-12 0,9 6 0,3 1 0,7-5 0,-7 5 0,5-7 0,22 14 0,-21-11 0,26 11 0,-32-14 0,8 0 0,-9 0 0,6 7 0,-5-5 0,-1 4 0,-2-6 0,0 7 0,-6-6 0,15 6 0,-16-8 0,7 1 0,0 6 0,-6-5 0,15 6 0,-7-7 0,9 1 0,0-1 0,-1 1 0,1-1 0,0 0 0,0 8 0,0-6 0,0 5 0,-9-7 0,6 0 0,-5 0 0,26 7 0,-22-6 0,12 5 0,-27-7 0,8-6 0,2 5 0,0-5 0,7 8 0,-15-8 0,14 5 0,-6-11 0,9 12 0,0-13 0,0 6 0,-9 0 0,6-6 0,-5 5 0,8-6 0,-1 0 0,1 0 0,-9 0 0,7 0 0,-7 0 0,1 0 0,24 0 0,-28 0 0,20 0 0,-28 0 0,9 0 0,-6 0 0,6 0 0,0 0 0,2 0 0,0 0 0,7 0 0,-7 0 0,1 0 0,5 0 0,-5 0 0,-1 0 0,-2 0 0,-9 0 0,10 0 0,-15 0 0,12 0 0,-14 0 0,8 0 0,-8 0 0,6 0 0,-14 0 0,14 7 0,-6-6 0,19 6 0,-16-2 0,14-3 0,-17 4 0,8-6 0,-1 0 0,1 0 0,-1 0 0,-6 0 0,4 0 0,-5 0 0,8 0 0,-1 0 0,1 0 0,-1 0 0,1 0 0,-1 0 0,1 0 0,0 0 0,-8 0 0,5 0 0,-5 0 0,1 0 0,-3 0 0,-7 0 0,7 0 0,-5 0 0,5 0 0,-7 0 0,0 0 0,11 0 0,-8 0 0,8 0 0,-11 0 0,0 0 0,0 0 0,7 0 0,-5 0 0,5 0 0,-7 0 0,0 0 0,0 0 0,-1 0 0,1 0 0,0 0 0,7 0 0,-5 0 0,5 0 0,1 0 0,-7 0 0,7-6 0,-8 4 0,7-4 0,-5 1 0,24-3 0,-22 1 0,23-5 0,-26 10 0,7-4 0,-9 0 0,1 5 0,0-5 0,-6 6 0,4-6 0,-11 4 0,12-3 0,-12 5 0,5-6 0,0 5 0,-5-4 0,5-1 0,0 5 0,-5-4 0,5 5 0,-6-5 0,0 3 0,-1-3 0,7-1 0,7 5 0,-4-5 0,2 1 0,-5 3 0,-5-3 0,5 5 0,-6 0 0,6 0 0,-5 0 0,5-5 0,0 3 0,2-3 0,0 0 0,4 4 0,-5-5 0,7 6 0,0 0 0,-6-5 0,4 4 0,-4-5 0,5 6 0,1-5 0,0 3 0,0-4 0,0 0 0,0 5 0,0-5 0,0 6 0,-7 0 0,5-6 0,-4 5 0,0-5 0,9 1 0,-14 3 0,8-3 0,-12 5 0,1 0 0,0-5 0,0 4 0,-1-5 0,-9 11 0,-8 6 0,-13-4 0,1 8 0,0-14 0,0 10 0,5-10 0,-12 11 0,5-5 0,-6 0 0,0 5 0,0-5 0,0 6 0,0 0 0,6-1 0,-4 1 0,4-1 0,0 1 0,-4 0 0,4-1 0,1 0 0,-6 1 0,5 0 0,1-1 0,-6 6 0,12-4 0,-6 4 0,1-6 0,4 6 0,1-4 0,2 10 0,4-11 0,-6 5 0,1 0 0,5 2 0,-4 0 0,10 4 0,-10-11 0,10 11 0,-4-10 0,5 4 0,0 0 0,0-5 0,0 5 0,0-6 0,0-1 0,0 1 0,0 0 0,0-1 0,0 0 0,5-4 0,1-3 0,5-4 0,1 0 0,-1 0 0,1 0 0,-1 0 0,1 0 0,0 0 0,6 0 0,-5 0 0,11 0 0,-4 0 0,6 0 0,0 0 0,0 0 0,-1 0 0,9 0 0,-7 0 0,7 0 0,-1 0 0,-5 0 0,5 0 0,0 0 0,-5 0 0,5 0 0,-7 0 0,-6 0 0,4 0 0,-4 0 0,-1 0 0,-1 0 0,-6 0 0,-1 0 0,7 0 0,-4 0 0,4 0 0,-12 6 0,5-5 0,-5 4 0,0-5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12:33.182"/>
    </inkml:context>
    <inkml:brush xml:id="br0">
      <inkml:brushProperty name="width" value="0.1" units="cm"/>
      <inkml:brushProperty name="height" value="0.1" units="cm"/>
      <inkml:brushProperty name="color" value="#FF0066"/>
    </inkml:brush>
  </inkml:definitions>
  <inkml:trace contextRef="#ctx0" brushRef="#br0">1 1 24575,'49'0'0,"6"0"0,-4 0 0,5 0-1240,-1 0 1,2 0 1239,9 0 0,3 0 0,3 0 0,3 0-1011,14 0 0,2 0 1011,-7 0 0,3 0 0,-19 0 0,2 0 0,-2 0 0,16 0 0,0 0 0,14 0 0,-3 0 0,-34 0 0,0 0 0,37 0 0,0 0 0,-33 0 0,-4 0-265,12 0 0,3 0 265,18 0 0,-6 0-737,-7 0 737,-3-1 0,1 2 0,8 7 0,-33-4 0,0 2 0,43 11 600,-2 0-600,-12-7 0,-9 4 1979,-2-12-1979,-19 11 1739,7-5-1739,-16 0 952,16 6-952,-15-6 498,6 0-498,-9 5 0,-7-6 0,6 7 0,-6-6 0,0 4 0,6-5 0,-13 1 0,12 4 0,-5-4 0,0 0 0,6 5 0,3-5 0,1 6 0,6 1 0,0 0 0,-7-1 0,8 1 0,-10-1 0,1 0 0,-1 0 0,-7 0 0,6 0 0,-13-1 0,12 1 0,-12-1 0,13 8 0,-14-7 0,14 13 0,-13-13 0,5 6 0,0-6 0,-5 5 0,5-5 0,1 6 0,1 0 0,7-5 0,1 12 0,8-11 0,21 18 0,-5-8 0,13 10 0,-8-11 0,-8 4 0,8-5 0,-1 8 0,-7-7 0,-1 4 0,-3-6 0,-16 6 0,8-6 0,-10 4 0,-7-6 0,6 1 0,-13 2 0,5-9 0,-7 10 0,0-5 0,-1 0 0,1 4 0,0-4 0,0 1 0,-6 3 0,5-10 0,-12 5 0,11-2 0,-5-3 0,-1 3 0,0-5 0,-6-1 0,6 2 0,-5-1 0,5 0 0,0 6 0,-4-5 0,10 6 0,-5-1 0,7 2 0,0 6 0,0 0 0,9 9 0,2 2 0,19 18 0,-9-14 0,17 14 0,-8-7-514,19 4 514,-7 13 0,7-13 0,-8 6 0,0-8 0,0 0 0,0 0 0,16 5 0,-14-13 0,3-6 0,-21-8 0,-8-12 0,-1 4 0,1-6 0,-1 1 0,1-8 514,-8 0-514,-2-7 0,-7 0 0,0 0 0,-6 0 0,4 6 0,-11-5 0,5 5 0,-6-6 0,0 0 0,-1 0 0,1 0 0,0 0 0,-1 0 0,1 0 0,0 0 0,-1 0 0,1 5 0,6-4 0,1 10 0,0-10 0,4 10 0,-10-5 0,5 2 0,0 2 0,-4-3 0,4 5 0,0 1 0,-5-2 0,11 2 0,-11-1 0,12 1 0,-12-1 0,5 0 0,0 6 0,-5-5 0,5 5 0,-5 0 0,-2-5 0,2 5 0,5-5 0,-5 5 0,6-4 0,-1 15 0,-5-14 0,4 8 0,-5-11 0,0 6 0,0-5 0,0 5 0,0-6 0,0-1 0,0 7 0,0-5 0,0 5 0,0-6 0,-1 0 0,1 0 0,0-1 0,-1 1 0,1 0 0,0-1 0,6 7 0,-5-4 0,5 4 0,-6-7 0,-1 1 0,7 0 0,-4 0 0,4 0 0,-7 0 0,7-6 0,-4 5 0,21 2 0,-12-5 0,22 10 0,-18-11 0,14 7 0,-13-1 0,12-5 0,-5 4 0,8-4 0,-1 0 0,1 4 0,8-10 0,2 11 0,0-12 0,7 6 0,-7 0 0,9-5 0,0 5 0,0-1 0,0-4 0,0 5 0,-9-7 0,6 7 0,-5-5 0,-1 11 0,-2-12 0,0 12 0,-6-11 0,25 11 0,-23-11 0,7 10 0,-13-11 0,-6 11 0,7-10 0,-6 10 0,-3-10 0,0 10 0,-5-11 0,5 5 0,0 1 0,-5-6 0,13 6 0,-14-7 0,14 0 0,-6 0 0,16 0 0,-6 0 0,15 0 0,-7 0 0,9 0 0,0 0 0,-1 0 0,29 0 0,-30 0 0,27 0 0,-42 0 0,6 0 0,-9 0 0,9 0 0,-13 0 0,11 0 0,-14 0 0,8-7 0,-1 6 0,1-6 0,-8 1 0,-2 5 0,0-5 0,-5 0 0,-1 5 0,-3-5 0,-4 0 0,-1 5 0,-1-5 0,-6 6 0,0 0 0,0-5 0,-1 3 0,1-3 0,-1 5 0,-4-5 0,-13 4 0,-8-4 0,-11 5 0,-8 0 0,-3 0 0,1 0 0,-6 0 0,6 0 0,-8 0 0,0 0 0,1 0 0,-1 0 0,1 0 0,-1 0 0,-8 0 0,6 0 0,-7 0 0,17 0 0,2-6 0,13 5 0,2-10 0,6 10 0,5-10 0,2 5 0,5-6 0,17 0 0,6-1 0,17-6 0,11 2 0,2-11 0,9 11 0,0-13 0,-1 13 0,-7-5 0,-3 7 0,-16 2 0,-8 5 0,-9 2 0,-6 6 0,-16 0 0,-12 0 0,-26 0 0,-3 0 0,-15 0 0,16 0 0,-7 0 0,-1 7 0,15 0 0,-5 1 0,16 4 0,6-11 0,2 5 0,21-6 0,6 0 0,22 0 0,4 0 0,8-6 0,-1-2 0,-7-12 0,-1 5 0,-9-4 0,-5 12 0,-2-4 0,-6 9 0,-6-8 0,-6 4 0,-20-1 0,-17 2 0,-16 5 0,-9 0 0,0 0 0,0 0 0,8 0 0,3 0 0,16 0 0,1 0 0,14 0 0,2 0 0,16 0 0,14 0 0,2 0 0,8 0 0,-11 0 0,-19 5 0,-9 3 0,-40 6 0,1 7 0,-26 5 0,8-1 0,0 5 0,11-13 0,12 5 0,16-8 0,1-1 0,15-6 0,11-1 0,9-6 0,10 0 0,-4 0 0,-2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34:49.869"/>
    </inkml:context>
    <inkml:brush xml:id="br0">
      <inkml:brushProperty name="width" value="0.1" units="cm"/>
      <inkml:brushProperty name="height" value="0.1" units="cm"/>
      <inkml:brushProperty name="color" value="#FF0066"/>
    </inkml:brush>
  </inkml:definitions>
  <inkml:trace contextRef="#ctx0" brushRef="#br0">1 5701 24575,'74'-17'0,"1"1"0,0-1 0,0 0 0,1 3 0,-3 1 0,-5-2 0,19-13 0,-10 2 0,4 4 0,-19 6 0,-9 1 0,7 0 0,-16 0 0,8 0 0,-1-6 0,2 11 0,0-17 0,7 17 0,-16-4 0,16 0 0,-7 5 0,1-6 0,5 0 0,-5 0 0,-1 0 0,7-1 0,-16 2 0,16-2 0,-15 2 0,6-1 0,-16 1 0,5 0 0,-12 1 0,5-1 0,-7 1 0,-6 0 0,-2 1 0,-6 0 0,-1 0 0,2-6 0,-7 4 0,0-4 0,-6 0 0,6-2 0,-5-6 0,5 0 0,0 0 0,-5 0 0,5-7 0,-6 5 0,0-13 0,0 13 0,0-13 0,0 14 0,0-14 0,0 5 0,0-6 0,0 6 0,0-13 0,0 12 0,0-23 0,0 6 0,0-8 0,0 0 0,-7 0 0,-2 0 0,1 0 0,-6 0 0,12 0 0,-12-10 0,12 8 0,-6-17 0,1 17 0,5-18 0,-11 18 0,11-18 0,-12 18 0,12-8 0,-12 10 0,13 0 0,-6 0 0,0 0 0,5 0 0,-5 9 0,0-7 0,6 15 0,-13-15 0,12 15 0,-12-15 0,12 16 0,-5-16 0,7 6 0,-7-8 0,6-9 0,-6 6 0,7-7 0,0 10 0,0 0 0,0 0 0,0 0 0,0 0 0,0 0 0,0 0 0,0 0 0,0 0 0,0 0 0,0-19 0,0 23 0,0-12 0,0 27 0,0 1 0,0-1 0,0-8 0,6 6 0,3-15 0,-1 15 0,5-6 0,-5 8 0,-1 0 0,6 8 0,-12-6 0,10 13 0,-3-13 0,0 6 0,-2 0 0,0 1 0,1 1 0,1 5 0,4-5 0,-11 7 0,11 0 0,-5 0 0,5-6 0,1 5 0,-1-4 0,1 11 0,-1 2 0,0 0 0,0 4 0,0-4 0,0 6 0,0 0 0,-1 0 0,7 6 0,2-5 0,6 4 0,0-1 0,-1 2 0,1 1 0,0 3 0,0-4 0,0 6 0,7 0 0,2 0 0,0 0 0,6 0 0,-6 0 0,0 0 0,6 0 0,2 0 0,21 0 0,0 0 0,9 0 0,-12 0 0,1 0 0,0 0 0,0 0 0,0 0 0,-9 0 0,7 0 0,-7 0 0,9 0 0,0 0 0,-9 0 0,7 0 0,-7 7 0,9-5 0,-1 5 0,1-7 0,0 0 0,0 7 0,0-6 0,0 6 0,-1 0 0,29-5 0,-21 5 0,20-7 0,-18 0 0,-15 0 0,13 0 0,-15 6 0,7-4 0,-7 5 0,5-7 0,-5 0 0,8 0 0,-9 0 0,6 0 0,-6 0 0,9 0 0,-9 0 0,7 0 0,-7 0 0,9 0 0,0 0 0,-9 0 0,7 0 0,-15 0 0,33 0 0,-28 0 0,20 0 0,-28 0 0,1 0 0,8 0 0,-7 0 0,16 0 0,-15 0 0,6 0 0,0 0 0,2 0 0,1-6 0,5 4 0,4-4 0,1-1 0,8 5 0,-1-12 0,-7 12 0,17-13 0,-16 13 0,6-5 0,0-1 0,-6 6 0,6-5 0,1-1 0,-22 4 0,1-1 0,40-12 0,-40 12 0,-1 1 0,31-11 0,-7 5 0,10-6 0,-10 6 0,7-5 0,-7 13 0,9-13 0,1 14 0,-10-14 0,7 6 0,-7 0 0,0-5 0,7 12 0,-7-5 0,0 0 0,7 5 0,-7-5 0,0 7 0,7 0 0,-7 0 0,10 0-413,10 0 413,-8 0 0,9 0 0,-12 0 0,-18 0 0,2 0 0,28 0-454,-23 0 1,-1 0 453,15 0 0,-20 5 0,-2-1 0,11-1 0,1 5 0,-2 2 0,-9-1 0,-2-4 0,2 1 0,22 9 0,-34-11 0,2 1 0,-1 4 0,0 0 0,0 0 0,0 0 0,43 9 0,-44-10 0,-1 1 0,35 8 0,7 8 0,-10-7 0,-1 14 0,12-13-374,-19 12 374,16-13 0,-18 13 0,0-6 0,-3 7 0,-9-2 0,-9 0 0,0 8 386,-10-8-386,1 6 908,11 12-908,-9-15 400,9 14-400,-19-12 0,5-6 0,-11 12 0,4-12 0,2 14 0,-7-8 0,14 3 0,-5 5 0,6-5 0,10 2 0,-6 4 0,3-12 0,2 5 0,1-7 0,7 1 0,1-1 0,-1 1 0,11 1 0,2-7-216,-27-4 0,0-1 216,30 0 0,15 13 0,-8-8 0,-23-12 0,2 0 0,-6 1 0,0-1 0,5 1 0,0-3 0,-9-6 0,-1-1 0,3 5 0,-1-2 0,37-4 0,-22 5 0,1 1-494,-17-7 0,0-2 494,14 5 0,2-1 0,4-3 0,-1-2 0,-9 1 0,0 0 0,-1 0 0,1 0 0,17 0 0,-3 0 0,19 0 0,-25 0 0,2 0 0,-17 0 0,-3 0 0,2 0 0,1 0 0,9 1 0,2-2 0,8-3 0,0-1-659,-10 0 0,0-1 659,15-3 0,-1-2 0,-18 1 0,1 1 0,11 3 0,2 1 0,-7-4 0,2 1 0,10 7 0,1 0 0,-12-8 0,0 1 0,11 6 0,1 2 0,-7-5 0,3 1 0,-5 3 0,5 2 0,-2-1 0,15 0 0,-1 0-766,-15 0 1,3 0 0,-4 0 765,18 0 0,-3 0 0,-4 0 0,0 0-640,5 0 0,0 0 640,-6 0 0,-2 0 0,1 0 0,0 0 0,7 4 0,1 2-549,1 3 1,0 4 548,-1 6 0,2 3 0,-23-4 0,1 1 0,-1 1 0,24 12 0,-1 0 0,-22-9 0,1-1 0,0 0-348,-5 0 1,-1-1 0,0 2 347,1 1 0,-1 1 0,0 1 0,1-1 0,-1 1 0,0 0 0,1 3 0,0 0 0,-2 1 0,-3-2 0,0 0 0,-1 0 0,5 1 0,0 0 0,-2 0 0,22 12 0,-2 1 624,0 3 1,3 3-625,-13-8 0,2 1 0,-6-1 0,-7 2 0,1 2 1,13 2 0,7 4 1,-14-6-2,4 14 0,-5-9 0,1 1 629,-26-18 0,-4-1-629,2 0 0,1 1 0,8 3 0,-1 1 0,20 24 0,-30-25 0,0 0 0,0-1 0,-1 1 0,31 32 0,-25-31 0,0 0 0,25 31 0,-25-31 0,0 0 0,25 31 0,-26-32 0,2 1 0,2 11 0,0-1 0,-7-17 0,1 1 0,18 27 0,-2-1 0,5-8 0,-12-3 0,0 2 0,21 13 0,-27-24 0,2 0 0,-1 0 0,0 0 0,0 1 0,0-2 0,-2-4 0,1 0 0,0 4 0,1 0 0,12 2 0,0 1 0,-14-2 0,1 1 0,12 0 0,-1 0 0,14 28 0,5-13 0,-7 6 0,0-1 0,0-5 0,0 6 2200,-7 0-2200,-4-8 0,-8 5 679,-10-10-679,-1-1 1977,-9-1-1977,1 8 803,-6-6-803,5 6 283,-12 0-283,4-6 0,-4 14 0,4-14 0,-3 15 0,4-16 0,-6 16 0,-1-15 0,2 14 0,-2-14 0,-6 6 0,6 0 0,-13 13 0,6-8 0,-7-2 0,0-14 0,0-5 0,0 1 0,0-3 0,0 0 0,0-5 0,0 5 0,0-7 0,0 0 0,-5-7 0,-2 6 0,-12-6 0,5 1 0,-10 4 0,10-4 0,-11 5 0,5-4 0,-13 4 0,4 3 0,-21 3 0,10 12 0,-9-12 0,-2 1 0,-17 22-822,0-6 1,-2 0 821,27-15 0,0 0 0,-25 12 0,-2 0 0,17-7 0,-1-1 0,-14-1 0,-1-1 0,4 3 0,-1 1 0,-3-3 0,-1-1 0,-6 2 0,-1-1-1089,-7 2 0,-2-4 1089,3-6 0,-2-3 0,-11 3 0,-1-3 0,13-4 0,0-1 0,-11 3 0,-2-2 0,6-4 0,-1-2 0,-5 2 0,-2-2-888,29-7 0,0-1 0,-1 0 888,-1 1 0,1 0 0,-2-1 0,-8-2 0,-1-1 0,-2 0-943,-4 0 1,-2-1 0,-1 0 942,-4-2 0,-2-2 0,0 1-444,20 0 0,0 0 0,0 0 0,0 0 444,0 0 0,0 0 0,0 0 0,1 0 0,-21 0 0,1 0 0,-1 0-245,22 0 0,-2 1 1,1-1-1,2-1 245,-18-2 0,3 0 0,-3-2 0,19 0 0,-2-1 0,-1-1 0,-2-1 0,-14-2 0,-4-3 0,0 0 0,5 1 0,-9-2 0,5 0 0,-4 1-175,8 1 1,-3 1-1,0 0 1,6-1 174,2 0 0,4 1 0,-1 0 0,-5 1 0,-2 2 0,0-1-21,2-3 0,-1 0 0,-1 0 21,-5 0 0,-1 0 0,1 0 0,5 0 0,-1-1 0,0 0 0,-4 0 0,-1 0 0,2 0 0,9-2 0,2 0 0,0 0 229,0 2 1,0 1 0,2 0-230,8 1 0,1-1 0,1 0 250,0-2 1,1-1 0,0 1-251,-29 2 0,1 0 0,7-8 0,0 0 735,1 8 1,2 0-736,5-3 0,1 1 0,-1 2 0,2 3 0,17 3 0,-1 1 0,-27-5 0,-1 0 0,32 4 0,-1 1 0,-32-1 0,-2 0 0,19-4 0,3 2 0,-8 6 0,-1 2 0,1-5 0,0 1 0,-2 3 0,3 2 992,16-1 1,2 0-993,-6-5 0,-5 1 0,0 3 0,-6 1 0,6-1 0,10-4 0,-3 1 209,-25 3 1,-12 2-1,15-1-209,31 0 0,3 0 0,-34 0 0,0 0 525,27 0 1,1 0-526,-5 0 0,0 0 0,4 0 0,1 0 543,5 0 0,0 0-543,-3 0 0,1 0 0,-40 0 0,44 4 0,0 0 0,-43-2 0,2 14 0,11-7 918,10 7-918,3 0 2099,17-1-2099,-6 0 1326,16-1-1326,-8 1 752,17-1-752,-6 6 71,13-5-71,-17 16 0,16-15 0,-8 8 0,11-5 0,6-6 0,-4 12 0,4-6 0,0 1 0,-4 4 0,4-4 0,0 5 0,-5-4 0,5 3 0,-6-4 0,5 6 0,-3-6 0,4 4 0,0-10 0,-4 10 0,4-10 0,-1 11 0,-3-11 0,9 10 0,-9-9 0,10 3 0,-5 0 0,-4 1 0,7 1 0,-13 3 0,15-9 0,-4 4 0,0-6 0,4 0 0,-10 6 0,11-4 0,-6 3 0,1-4 0,5-2 0,-6 8 0,1-5 0,4 4 0,-4-6 0,0 0 0,4 6 0,-11-3 0,11 3 0,-4-6 0,0 0 0,5 0 0,-12 6 0,12-4 0,-5 4 0,-1-6 0,6 0 0,-17 11 0,9-8 0,-4 15 0,0-16 0,5 5 0,-6 0 0,6-5 0,-12 11 0,11-11 0,-13 12 0,8-12 0,0 10 0,0-9 0,-7 10 0,5-10 0,-13 5 0,13-1 0,-13-3 0,6 3 0,0 0 0,1-4 0,1 5 0,5-7 0,-13 1 0,13 4 0,-13-2 0,6 3 0,0-5 0,-25 6 0,20-5 0,-22 6 0,19-7 0,-8-6 0,-2 5 0,-9-4 0,0-1 0,0 6 0,0-12 0,0 11 0,-10-11 0,7 12 0,-6-13 0,9 13 0,0-12 0,8 11 0,-6-11 0,7 11 0,0-12 0,-7 13 0,6-12 0,1 11 0,-7-11 0,-21 11 0,2-12 0,-13 6 0,11 1 0,7-6 0,-10 12 0,0-12 0,0 6-737,-10-8 737,7 7 0,-7-5 0,10 5-179,10-7 179,-8 8 0,8-6 0,0 5 0,-7 0 0,7-5 0,-10 6 0,0-8 0,29 3 0,-1 1 0,-35-2 0,35 5 0,1 1 0,-19-6 0,2 12 0,0-13 0,8 13 0,-8-12 0,10 12 0,9-6 0,-7 0 730,15 5-730,-6-5 186,8-1-186,8 5 0,-6-4 0,5 6 0,1-1 0,-6-5 0,6 4 0,0-4 0,-6 6 0,6-1 0,-17 2 0,7-7 0,-6 5 0,8-5 0,1 6 0,-10 1 0,8-7 0,-27 11 0,24-9 0,-15 10 0,20-6 0,-1 0 0,0 1 0,8-8 0,-6 6 0,13-6 0,-5 7 0,-1-1 0,7 0 0,-7-5 0,14 3 0,-4-4 0,4 5 0,-6 1 0,0-6 0,6 4 0,-4-4 0,4 0 0,-13 5 0,5-10 0,-6 10 0,8-11 0,-7 11 0,-2-10 0,-1 10 0,-23-11 0,19 5 0,-22 0 0,19-4 0,-8 4 0,6-6 0,-15 0 0,7 0 0,-9 0 0,0 0 0,0 0 0,0 0 0,0 0 0,0 0 0,0 0 0,-10-15 0,8-2 0,-8-9 0,0-4 0,8 6 0,-18-10 0,16-6 0,-16 5-514,13-14 514,-13 6 0,13-7 0,-6 0 0,16-8 0,-7 6 0,24-3 0,11 15 0,1-2 0,-3-18 0,13 11 0,1-1 0,-3-15 0,6-6 0,0 9 0,0 0 0,8 0 0,-6 0 0,6 8 514,-1-6-514,3 15 0,0-6 0,4 0 0,-4-3 0,6 1 0,0-7 0,0 7 0,0-1 0,0-6 0,0 7 0,0-9 0,6 0 0,3 0 0,7-10 0,6 8 0,4-18 0,-5 35 0,1-2 0,-1-5 0,1-1 0,0 0 0,2-1-419,1-8 0,0 2 419,10-18 0,-10 28 0,1 0 0,16-22 0,1-10 0,5 1 0,-22 39 0,0 1 0,20-42 0,12 6 0,-16-3 0,9 6 0,-1-1 0,-9 5 0,7 6 0,-15 4 0,5 6 0,-15 5 0,-2-1 0,-1 15 0,-4-21 838,3 28-838,-4-20 0,-1 15 0,0-8 0,6-11 0,-11 16 0,9-14 0,-10 16 0,0 1 0,4-6 0,-10 13 0,4-5 0,0 7 0,-4 0 0,3 0 0,-5 0 0,0 0 0,0 6 0,0-4 0,0 10 0,0-4 0,0 6 0,0 0 0,-10 0 0,2 1 0,-15 4 0,3-4 0,-6 9 0,0-9 0,0 9 0,0-9 0,-8 3 0,6 0 0,-13 2 0,6 6 0,0-6 0,-6 5 0,13-5 0,-13 6 0,13 0 0,-12 0 0,12 0 0,-6 0 0,8 0 0,0 0 0,6 5 0,2 2 0,6-1 0,0 4 0,6-3 0,-5 5 0,10-1 0,-10 1 0,10 0 0,-4-1 0,9-4 0,-2-2 0,2-5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36:33.139"/>
    </inkml:context>
    <inkml:brush xml:id="br0">
      <inkml:brushProperty name="width" value="0.1" units="cm"/>
      <inkml:brushProperty name="height" value="0.1" units="cm"/>
      <inkml:brushProperty name="color" value="#FF0066"/>
    </inkml:brush>
  </inkml:definitions>
  <inkml:trace contextRef="#ctx0" brushRef="#br0">1 4881 24575,'63'-76'0,"-1"-1"0,1 1 0,0 0 0,0-1 0,0 1 0,0 0 0,-1-1 0,1 1 0,0 0 0,0 0 0,0-1 0,3-3 0,2-1 0,1-1 0,1 1 0,-3 1 0,-2 2 0,-5 2 0,-6 5 0,-6 4 0,-9 5 0,11-40 0,-18 12 0,-5 10-1870,-6 15 0,-1 0 1870,12-20 0,5-10 0,-10 19 0,-12 14 1164,8 0-1164,-6 0 612,4 8-612,-5-6 0,5 7 0,-4 0 1964,5-7-1964,-8 15 0,1-6 0,-1 8 0,-6 0 0,5 0 0,-12 1 0,12-1 0,-5-8 0,0 13 0,-1-11 0,0 14 0,-6-8 0,5 8 0,-6-6 0,0 13 0,0-13 0,0 13 0,7-13 0,-6 6 0,6-8 0,-1 1 0,-5-1 0,12 0 0,-11-8 0,10 6 0,-10-6 0,4-1 0,0 8 0,-4-16 0,11 6 0,-5 1 0,7 2 0,-7-1 0,4 7 0,-4-6 0,6 16 0,0-6 0,-7 13 0,5-5 0,-4-1 0,5 6 0,1-5 0,-2 13 0,1-4 0,-1 4 0,1-6 0,0 0 0,5 6 0,-3-5 0,3 11 0,0-5 0,2 7 0,0-1 0,-2 1 0,0 5 0,1-4 0,7 4 0,-6 0 0,4-5 0,-5 10 0,7-9 0,0 9 0,7-3 0,-5 5 0,13 0 0,-13 0 0,12 0 0,-5 0 0,1 0 0,4 0 0,14 0 0,-14 0 0,20 0 0,-25 0 0,7 0 0,1 0 0,-1 0 0,-7 0 0,6 0 0,-6 0 0,8 0 0,-8 0 0,6 0 0,-6 0 0,0 0 0,5 0 0,-4 0 0,6 0 0,-7 0 0,14 0 0,-11 6 0,13 2 0,0 0 0,2 5 0,9-12 0,0 13 0,27-12 0,-20 5 0,30-7 0,-35 0 0,8 0 0,-11 0 0,1 0 0,-8 0 0,5 0 0,-5 0 0,7 0 0,-7 0 0,5 7 0,-14-6 0,15 6 0,-7-7 0,9 0 0,0 0 0,27 0 0,-29 0 0,27 0 0,-34 0 0,1 0 0,5 0 0,-14 0 0,6 0 0,-8 0 0,-1 0 0,1 0 0,-1 0 0,1 0 0,-8 0 0,6 0 0,-6 0 0,7 0 0,1 6 0,-1-4 0,1 4 0,-1-6 0,9 0 0,-6 0 0,6 0 0,-9 0 0,9 0 0,-6 0 0,6 0 0,0 0 0,2 0 0,1 0 0,5 0 0,-14 0 0,6 0 0,-8 0 0,-1 0 0,1 0 0,-1 7 0,-7-6 0,6 5 0,-6-6 0,8 0 0,-1 0 0,1 0 0,-1 0 0,9 0 0,-6 0 0,15 0 0,-16 0 0,7 0 0,1 0 0,-8 0 0,16 0 0,-15 0 0,14 0 0,-14 0 0,6 0 0,0 0 0,-6 0 0,-1 0 0,-4 0 0,7 0 0,-2 0 0,2 0 0,-14 0 0,0 0 0,-5 0 0,13 0 0,-14 6 0,14-4 0,-13 3 0,13 2 0,-14-6 0,7 6 0,-1-7 0,-6 5 0,14-3 0,-6 4 0,0-6 0,6 0 0,-13 0 0,5 0 0,-7 0 0,0 0 0,-7 0 0,17 0 0,-20 0 0,14 0 0,-19 0 0,1 0 0,0 0 0,0 0 0,-1 0 0,-4 4 0,-2 2 0,-10 0 0,-2-1 0,-5-5 0,0 0 0,0 0 0,1 0 0,-1 0 0,0 0 0,0 0 0,-6 0 0,4 0 0,-4 0 0,7 0 0,-1 0 0,0 0 0,0 0 0,1 0 0,-1 0 0,0 0 0,0 0 0,0 0 0,0 0 0,0 0 0,0 0 0,1 0 0,-1 0 0,5 5 0,-3-4 0,3 4 0,-5 1 0,0-5 0,0 9 0,1-8 0,-1 3 0,6 0 0,-5-4 0,10 10 0,-10-10 0,5 4 0,-1 0 0,-3-3 0,8 8 0,-8-9 0,8 10 0,-8-10 0,9 9 0,-10-8 0,10 8 0,-5-3 0,1-1 0,4 4 0,-10-8 0,10 8 0,-4-3 0,-1-1 0,5 5 0,-4-5 0,0 5 0,4 1 0,-4-1 0,5 1 0,-6-5 0,5 3 0,-4-4 0,0 6 0,4-1 0,-9 1 0,8-1 0,-8-5 0,9 4 0,-9-4 0,3 5 0,-4 0 0,0-4 0,5 3 0,-4-9 0,8 9 0,-8-9 0,3 9 0,-4-9 0,5 9 0,-4-3 0,9 4 0,-9-5 0,9 4 0,-9-9 0,9 10 0,-4-5 0,-1 0 0,5 4 0,-9-9 0,9 10 0,-9-5 0,9 5 0,-9-5 0,8 4 0,-3-4 0,1 6 0,2-1 0,-3 0 0,5 0 0,0 0 0,0 0 0,-5 1 0,4-1 0,-5 0 0,1-5 0,4 5 0,-4-5 0,5 6 0,0 0 0,0-1 0,-6 1 0,5 0 0,-4 0 0,5-1 0,0 1 0,0 0 0,0-1 0,-6 1 0,5 0 0,-4-1 0,5 1 0,0 0 0,0-1 0,0 1 0,0 6 0,0-5 0,0 5 0,-5-6 0,3 6 0,-3-5 0,5 5 0,0-6 0,0 6 0,0-5 0,0 5 0,-5-6 0,3 0 0,-3-1 0,5 7 0,0-4 0,0 4 0,0-7 0,0 1 0,0 0 0,0-1 0,0 1 0,0 0 0,0-1 0,0 1 0,0-1 0,0 1 0,0-1 0,0 1 0,5-6 0,1 4 0,6-9 0,-1 9 0,1-8 0,0 3 0,0-5 0,6 6 0,-5-5 0,11 5 0,-4-6 0,6 6 0,-1-5 0,9 5 0,-7-6 0,7 6 0,-8-5 0,7 5 0,-5-6 0,5 0 0,0 0 0,-5 0 0,12 0 0,-12 0 0,13 0 0,-6 0 0,0 0 0,6 0 0,-14 0 0,7 0 0,-1 0 0,-5 0 0,12 0 0,-5 0 0,0 0 0,6 0 0,-13 0 0,13 0 0,-14 0 0,7 0 0,-1 0 0,-5 0 0,5 0 0,0 0 0,-5 0 0,5 0 0,-7 0 0,7 0 0,-5 0 0,5 0 0,-7 0 0,0 0 0,0 0 0,0 0 0,7 0 0,-5 0 0,5 0 0,-7 0 0,0 0 0,7 0 0,14 0 0,-9 0 0,6 0 0,-10 0 0,-7 0 0,7 0 0,-9 0 0,1 0 0,0 0 0,0 0 0,0 0 0,0 0 0,0 0 0,-7 0 0,5 0 0,-4 0 0,0 0 0,4 0 0,-11-6 0,5 5 0,-6-9 0,6 2 0,-5 2 0,5-5 0,-6 4 0,-1-5 0,1 0 0,0 0 0,5-5 0,-9 4 0,7 1 0,-8 2 0,-1 3 0,5-5 0,-5 6 0,1-5 0,3 4 0,-9-4 0,9-1 0,-8 1 0,2 0 0,-4 0 0,0 0 0,0 0 0,0-1 0,0 1 0,0-1 0,0 0 0,0 0 0,0 1 0,0-1 0,0 1 0,0-1 0,0 0 0,0 0 0,0 0 0,0 0 0,0 1 0,0-1 0,0 0 0,0 0 0,0 0 0,0 0 0,0 1 0,0-1 0,0 0 0,0 0 0,0 1 0,0-8 0,0 6 0,0-5 0,0 6 0,0-6 0,0 4 0,0-4 0,0 6 0,0 0 0,0-6 0,0 5 0,0-12 0,0 6 0,0-1 0,0 2 0,0 0 0,6 4 0,-5-4 0,4 6 0,-5 0 0,0-6 0,0 5 0,0-11 0,0 11 0,0-4 0,0 5 0,0 0 0,0 0 0,0 1 0,0-1 0,0 0 0,0 0 0,0 0 0,0 0 0,-5 0 0,-2 0 0,-5 1 0,1-1 0,-1 0 0,5 0 0,-4 5 0,5-3 0,-6 3 0,0-5 0,0 6 0,0-5 0,1 10 0,-1-10 0,-7 10 0,6-4 0,-11-1 0,10 4 0,-4-3 0,0-1 0,4 4 0,-4-4 0,0 1 0,5 3 0,-12-9 0,12 9 0,-12-4 0,12 1 0,-12 4 0,12-5 0,-12 6 0,6 0 0,-1-5 0,-5 4 0,12-4 0,-12 5 0,12 0 0,-11-6 0,4 4 0,0-4 0,-4 6 0,10 0 0,-10 0 0,10 0 0,-4 0 0,0 0 0,4 0 0,-10 0 0,11 0 0,-6 0 0,8 0 0,-8 0 0,6 0 0,-10 0 0,3 0 0,2 0 0,-1 0 0,1 0 0,5 0 0,-5 0 0,0 0 0,4 0 0,-4 0 0,6 0 0,-6 0 0,5 0 0,-5 0 0,-1 0 0,6 0 0,-5 0 0,0 0 0,4 0 0,-4-5 0,6 4 0,0-4 0,0 5 0,0 0 0,1 0 0,-8 0 0,6 0 0,-5 0 0,1 0 0,3-6 0,-3 5 0,5-4 0,1 5 0,-1 0 0,0 0 0,0 0 0,0 0 0,0 0 0,0 0 0,1 0 0,-1 0 0,0 0 0,1 0 0,-1 0 0,0 0 0,0 0 0,0 0 0,1 0 0,-1 0 0,0 0 0,1 0 0,-1 0 0,0 0 0,0 0 0,1 0 0,-1 0 0,1 0 0,-1 0 0,1 0 0,0 0 0,4-5 0,7 4 0,1-4 0,4 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2:01.217"/>
    </inkml:context>
    <inkml:brush xml:id="br0">
      <inkml:brushProperty name="width" value="0.1" units="cm"/>
      <inkml:brushProperty name="height" value="0.1" units="cm"/>
      <inkml:brushProperty name="color" value="#FF0066"/>
    </inkml:brush>
  </inkml:definitions>
  <inkml:trace contextRef="#ctx0" brushRef="#br0">0 4784 24575,'32'-89'0,"0"0"0,0 1 0,0-1 0,0 0 0,0 0 0,0 0 0,0 1 0,0-1 0,0 0 0,0 0 0,0 1 0,0-1 0,0 0 0,0 0 0,5-8 0,2-6 0,0-3 0,2-2 0,0-1 0,-1 3 0,0 2 0,-1 6 0,-1 6 0,-3 9 0,-2 9 0,-3 12 0,-3 14 0,20-13 0,-3 16-498,-2-9 1,2-4 0,-4 9 497,27-19 485,-41 42-485,0 6 247,0 1-247,-6 0 0,-2 5 0,1 1 760,-6 3-760,5 8 0,-6-8 0,-1 8 0,1-3 0,-5 0 0,3 4 0,-4-5 0,5 6 0,0 0 0,0 0 0,0 0 0,-1 0 0,1 0 0,0 0 0,0 0 0,0 0 0,0 0 0,1 0 0,-1 0 0,0 0 0,1 0 0,-1-5 0,1 4 0,0-10 0,-1 10 0,1-10 0,0 10 0,-1-10 0,1 5 0,0-1 0,-1-3 0,1 8 0,0-8 0,6 3 0,-5-5 0,11 5 0,-10-4 0,10 4 0,-11 0 0,5-4 0,0 4 0,-5 0 0,5-4 0,0 10 0,-4-10 0,10 4 0,-4 0 0,-1-4 0,5 4 0,-4 0 0,6-4 0,-7 9 0,6-9 0,-6 9 0,7-10 0,0 5 0,-6 0 0,4 1 0,-5 0 0,7-1 0,0 0 0,0 1 0,0 6 0,0-6 0,0 5 0,-1-11 0,1 10 0,8-3 0,1-2 0,0 6 0,6-12 0,-6 11 0,7-11 0,1 12 0,-8-5 0,24 6 0,-19 0 0,22-7 0,-20 6 0,1-6 0,-1 7 0,9 0 0,3 0 0,7-7 0,1 5 0,0-4 0,0 6 0,0 0 0,0 0 0,-1 0 0,1 0 0,0 0 0,0 0 0,-9 0 0,7 0 0,-15 0 0,6 0 0,0 0 0,-7 0 0,8 0 0,-1 0 0,21 0 0,-14 0 0,20 0 0,-33 0 0,15 0 0,-7 0 0,9 0 0,0 0 0,-1 0 0,11 0 0,-8 0 0,17 0 0,-7 0 0,0 0 0,8 0 0,-18 0 0,-12 0 0,0 0 0,9 0 0,19 0 0,2 0 0,-12 0-699,17 0 1,3 0 698,4 0 0,-34 0 0,2 0 0,4 0 0,-1 0 0,-7 0 0,-1 0-378,0 0 0,1 0 378,7 0 0,-3 0 0,28 0 0,-30 0 0,0 0 0,-5 0 0,-2 0 0,1 0 0,0 0 0,0-1 0,0 2 0,-1 2 0,2 2 0,11-4 0,1 0 0,-10 3 0,0-1 0,17-2 0,-3-2 0,19 1 0,-32 0 0,-1 0 0,31 0 0,-35 0 0,1 0 0,44 8 0,-45-7 0,-1 0 0,34 6 0,9-7 0,-12 0 0,1 0-199,-10 0 199,7 0 0,-31 0 0,1 0 0,40 0 0,-40 0 0,-1 0 0,31 0 0,-16 0 0,6 0 0,-9 0 0,10 0 1326,-8 0-1326,7-7 803,-17-1-803,5-7 223,-14-6-223,14 4 0,-14-4 0,6 6 0,-16-4 0,6 3 0,-13-8 0,5 8 0,-13-8 0,4 4 0,-10 0 0,5-5 0,-7 6 0,1-7 0,0-12 0,0 9 0,-6-9 0,-1 12 0,0-7 0,-4 5 0,4-5 0,-6-1 0,6 6 0,-5-5 0,5-1 0,-6 6 0,0-5 0,0 7 0,0 0 0,0 0 0,0 0 0,0 0 0,0 6 0,0 2 0,0 6 0,0 0 0,-5 0 0,-2 1 0,-4 4 0,-1-3 0,0 9 0,0-10 0,0 10 0,6-10 0,-11 10 0,9-10 0,-10 10 0,6-4 0,0-1 0,-6 5 0,4-4 0,-10-1 0,10 4 0,-4-9 0,0 10 0,5-9 0,-6 8 0,1-9 0,5 10 0,-5-10 0,0 3 0,4 2 0,-10-6 0,4 11 0,0-11 0,2 11 0,0-10 0,-2 4 0,-11-6 0,3 0 0,3 5 0,1-3 0,4 3 0,0 1 0,-4-5 0,10 6 0,-10-7 0,11 1 0,-12 5 0,12-4 0,-12 10 0,12-10 0,-5 4 0,6 1 0,0-5 0,0 10 0,-6-10 0,4 4 0,-4 0 0,6-4 0,0 10 0,6-9 0,-11 8 0,9-8 0,-10 8 0,6-3 0,0 5 0,1-5 0,-1 4 0,0-5 0,0 6 0,0 0 0,0 0 0,-5 0 0,4 0 0,-4 0 0,5 0 0,0 0 0,0 0 0,1 0 0,-8 0 0,6 0 0,-12 0 0,12 0 0,-11 0 0,4 0 0,-6 0 0,0 0 0,0 0 0,0 0 0,-8 0 0,7 0 0,-7 0 0,1 0 0,-3 0 0,1 0 0,-6 0 0,13 0 0,-12 0 0,4 0 0,-6 0 0,-1 0 0,9 0 0,-7 0 0,5 0 0,1 0 0,2 0 0,7 0 0,-8 0 0,6 0 0,-5 0 0,-1 0 0,7 0 0,-7 0 0,14 0 0,-4 0 0,4 0 0,-6 0 0,-5 0 0,10 0 0,-9 0 0,17 0 0,-12 0 0,5 0 0,1 0 0,-6 0 0,12-5 0,-12 4 0,12-5 0,-12 6 0,6 0 0,-1-5 0,2 4 0,-1-4 0,0 5 0,-1 0 0,-5 0 0,6 0 0,-7 0 0,6 0 0,-5 0 0,6 0 0,-7 0 0,6 0 0,-16 0 0,13 0 0,-14 0 0,17 0 0,-12 0 0,17 0 0,-25 0 0,19 0 0,-13 0 0,8 0 0,0 0 0,0 0 0,7 0 0,-6 0 0,5 0 0,-6 0 0,7 0 0,-6-6 0,5 4 0,1-4 0,-6 6 0,12 0 0,-12 0 0,12-5 0,-12 4 0,12-4 0,-12 5 0,12 0 0,-17 0 0,15 0 0,-14 0 0,15 0 0,-10 0 0,10 0 0,-10 0 0,10 0 0,-10 0 0,10 0 0,-10 0 0,4 0 0,0 0 0,-4 0 0,11 0 0,-12 0 0,5 0 0,-6 0 0,0 0 0,0 0 0,0 0 0,6 0 0,-4 0 0,4 0 0,-6 0 0,0 0 0,0 0 0,0 0 0,-12 0 0,9 0 0,-8 0 0,11 0 0,6 0 0,-4 0 0,4 0 0,-6 0 0,6 0 0,-4 0 0,10 0 0,-10 0 0,10 0 0,-4 0 0,0 0 0,4 0 0,-4 0 0,6 0 0,-6 0 0,5 0 0,-5 0 0,-1 0 0,6 0 0,-11 0 0,-2 0 0,5 0 0,-8 0 0,15 0 0,-10 0 0,10 0 0,-10 0 0,10 0 0,-10 0 0,4 0 0,-6 0 0,0 0 0,0 0 0,0 0 0,-7 0 0,5 0 0,-6 0 0,8 0 0,0 0 0,6 0 0,-4 0 0,4 0 0,-6 0 0,6 0 0,-4 0 0,4 0 0,-6 0 0,6 0 0,-4 0 0,10 0 0,-15 0 0,8 0 0,-4 0 0,0 0 0,12 0 0,-12 0 0,12 0 0,-5 0 0,-1 0 0,6 0 0,-11 0 0,10 0 0,-4 0 0,0 0 0,4 0 0,-4 0 0,0 0 0,5 0 0,-12 0 0,5 0 0,1 0 0,-6 0 0,12 0 0,-12 0 0,12 0 0,-12 0 0,0 0 0,-2 0 0,2 0 0,0 0 0,12 0 0,-12 0 0,12 0 0,-11 0 0,4 0 0,-6 0 0,6 0 0,-4 0 0,4 0 0,-6 0 0,0 0 0,6 0 0,-5 0 0,6 0 0,-7 0 0,6 0 0,-5 0 0,6 0 0,-1 0 0,-4 0 0,10 0 0,-10 0 0,10 5 0,-10-4 0,-1 9 0,4-8 0,-3 3 0,6-5 0,5 5 0,-6-4 0,1 5 0,5-1 0,-5-4 0,-1 10 0,6-9 0,-5 8 0,6-8 0,-6 9 0,4-5 0,-4 1 0,6 4 0,-6-4 0,5 5 0,-12 0 0,12 0 0,-5 1 0,-1-1 0,6 0 0,-17 6 0,15 1 0,-15 1 0,15 4 0,-3-10 0,5 10 0,-5-4 0,3 6 0,-4-1 0,6 1 0,-5 0 0,3 0 0,-4 0 0,6 0 0,-1 7 0,1-5 0,-1 5 0,1-7 0,0 0 0,0 7 0,5-12 0,-5 18 0,12-17 0,-5 11 0,0-7 0,4 0 0,-9 11 0,9-8 0,-4 8 0,6-11 0,0 0 0,0 0 0,0 0 0,0-7 0,0 6 0,0-6 0,0 1 0,0 4 0,0-4 0,0-1 0,0 5 0,6-4 0,1 0 0,6 4 0,-7-11 0,6 11 0,-5-4 0,5 0 0,1 4 0,-1-11 0,1 11 0,-2-10 0,7 15 0,-4-14 0,3 8 0,-5-11 0,-1-1 0,1 1 0,0 0 0,-1-1 0,1 1 0,6 0 0,-5-5 0,5 4 0,-6-10 0,0 4 0,0-5 0,-1 0 0,1 0 0,0 0 0,-1 0 0,-5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3.538"/>
    </inkml:context>
    <inkml:brush xml:id="br0">
      <inkml:brushProperty name="width" value="0.1" units="cm"/>
      <inkml:brushProperty name="height" value="0.1" units="cm"/>
      <inkml:brushProperty name="color" value="#FF0066"/>
    </inkml:brush>
  </inkml:definitions>
  <inkml:trace contextRef="#ctx0" brushRef="#br0">1 1 24575,'11'0'0,"0"0"0,1 0 0,0 0 0,-1 0 0,1 0 0,-1 0 0,1 0 0,-1 0 0,1 0 0,0 0 0,-1 0 0,1 0 0,0 0 0,-1 0 0,1 0 0,0 0 0,0 0 0,-1 0 0,1 0 0,0 0 0,-1 0 0,1 0 0,0 0 0,-1 0 0,1 0 0,-1 0 0,0 0 0,1 0 0,-1 0 0,1 0 0,-1 0 0,0 0 0,0 0 0,-1 0 0,1 0 0,-5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0:30:09.075"/>
    </inkml:context>
    <inkml:brush xml:id="br0">
      <inkml:brushProperty name="width" value="0.05" units="cm"/>
      <inkml:brushProperty name="height" value="0.05" units="cm"/>
      <inkml:brushProperty name="color" value="#E71224"/>
    </inkml:brush>
  </inkml:definitions>
  <inkml:trace contextRef="#ctx0" brushRef="#br0">0 1 24575,'25'0'0,"12"0"0,16 0 0,18 0 0,-15 0 0,23 0 0,-14 0 0,30 0 0,-19 0 0,16 7 0,-27 2 0,6 7 0,-9 6 0,-9-6 0,-2 6 0,-8-2 0,-1-4 0,1 11 0,-1-11 0,1 4 0,0 1 0,-1-6 0,-7 11 0,6-10 0,-13 2 0,12 3 0,-12-7 0,5 6 0,0-7 0,-5 1 0,5-1 0,-7 0 0,0 0 0,0 0 0,0 0 0,7 7 0,-5-6 0,5 6 0,0 0 0,-5-6 0,13 13 0,-14-12 0,14 5 0,-13-1 0,21-3 0,-12 10 0,14-10 0,1 5 0,1-6 0,9 7 0,9-4 0,3 12 0,10-11 0,-1 12 0,1-12 0,0 5 0,-1-7 0,1-1 0,-10 0 0,-3 0 0,-9 0 0,0-8 0,-9 6 0,7-13 0,3 5 0,2-6 0,-2 0 0,-3 0 0,-7 0 0,9 0 0,0 0 0,0 0 0,0 0 0,-1 0 0,1 0 0,10 0 0,-8 0 0,8-6 0,-11-3 0,1 0 0,-9-4 0,-1 11 0,-10-10 0,1 4 0,-1 0 0,-7-5 0,6 12 0,-14-5 0,25 0 0,-14 4 0,16-4 0,-12-1 0,1 6 0,8-6 0,-6 7 0,14-7 0,-14 6 0,24-6 0,-13 7 0,16-7 0,-10 5 0,9-5 0,-7 7 0,8 0 0,-10 0 0,-1 0 0,11 0 0,-8 0 0,17 0 0,-16 0 0,16 0 0,-17 0 0,-10 0 0,1 0 0,26 0 0,-31 0 0,1 0 0,30 0 0,-7 0 0,0 0 0,7 0 0,-17 0 0,18 0 0,-18 0 0,7 0 0,-9 0 0,10 0 0,-8 0 0,17 0 0,-7 0 0,0 0 0,7 0 0,-7 0 0,10 0 0,-10 0 0,-3 0 0,1 0 0,-8 0 0,8 0 0,-19 0 0,7 0 0,-7 0 0,0 0 0,-2 0 0,11 0 0,-23 0 0,21 0 0,-32 0 0,5 0 0,-7 0 0,0 0 0,0 0 0,0 0 0,-7 0 0,5 0 0,-4 0 0,0 0 0,-2 0 0,-7 0 0,1 0 0,6 0 0,-5 0 0,5 0 0,-6 0 0,0 0 0,-1 0 0,1 0 0,0 0 0,-1 0 0,1 0 0,5 0 0,-4 0 0,3 0 0,-4 0 0,-2 0 0,1 0 0,0 0 0,-1 0 0,1 0 0,1 0 0,-1 0 0,0 0 0,1 0 0,-1 0 0,7 0 0,-4 0 0,10 0 0,-5 0 0,7 0 0,0 0 0,7 0 0,-5 0 0,13 0 0,-6 0 0,0 0 0,14 0 0,-19 0 0,28 0 0,-21 0 0,14 0 0,-8 0 0,-1 0 0,10 0 0,-8 0 0,16 0 0,-15 0 0,14 0 0,-6 0 0,1 0 0,5 0 0,-14 0 0,15 0 0,-16 0 0,7 0 0,-8 0 0,-1 0 0,10 0 0,-15 0 0,12 0 0,-14 0 0,8 0 0,-8 0 0,5 0 0,-12 0 0,5 0 0,1 0 0,-7 0 0,7 0 0,-9 0 0,9 0 0,-7 0 0,7 0 0,-9 0 0,9 0 0,-7 0 0,26 0 0,-23 6 0,22-5 0,-24 5 0,13-6 0,-14 0 0,14 6 0,-13-4 0,13 4 0,-14 0 0,6-4 0,1 3 0,-7 1 0,14 2 0,-13-1 0,13 6 0,-6-5 0,0-1 0,5 6 0,-12-6 0,13 7 0,-13-1 0,5 1 0,-7-1 0,11 6 0,-8-5 0,2 4 0,-7-5 0,-11-1 0,5 0 0,-6-6 0,0 5 0,-1-5 0,1 6 0,0 0 0,-1-1 0,1 1 0,-5 0 0,3-1 0,-9 1 0,4 0 0,1-1 0,-5 1 0,4 0 0,-5-1 0,0 7 0,0-4 0,0 4 0,0-7 0,0 7 0,0 1 0,0 6 0,0-6 0,0-1 0,0-6 0,0-1 0,0 7 0,0-4 0,0 4 0,0-7 0,0 7 0,0-4 0,0 4 0,0-7 0,-5 1 0,-2 0 0,-5-1 0,1 1 0,-1 0 0,0-1 0,0 1 0,0 0 0,-6 0 0,4 0 0,-4 0 0,0 0 0,5 0 0,-12 1 0,0 4 0,-2 3 0,2-1 0,1 0 0,4-7 0,-6 1 0,0 0 0,0 0 0,0 0 0,-8-6 0,6 5 0,-13-5 0,6 1 0,-8 4 0,1-10 0,-10 11 0,-1-4 0,0-1 0,-7 6 0,15-12 0,-6 11 0,8-12 0,-8 12 0,13-11 0,-11 5 0,13-7 0,1 6 0,-6-5 0,13 5 0,-5-6 0,7 0 0,0 6 0,6-5 0,-4 5 0,4 0 0,-6-5 0,0 5 0,0-6 0,0 6 0,0-5 0,0 5 0,0-6 0,0 6 0,-8-5 0,6 10 0,-12-9 0,12 9 0,-13-9 0,6 10 0,-8-11 0,-8 6 0,6-1 0,-6-5 0,8 6 0,0-1 0,8-4 0,-6 4 0,13 0 0,-13-5 0,13 5 0,-17-6 0,9 0 0,-3 0 0,5 0 0,14 0 0,-4 0 0,4 0 0,-6 0 0,0 0 0,0 0 0,0 0 0,6-5 0,-4-3 0,4-4 0,-6-7 0,6 5 0,1-10 0,7 10 0,-1-10 0,1 4 0,-1-6 0,6 6 0,-5-4 0,5 4 0,-1 0 0,-3-4 0,3-1 0,1 4 0,1-9 0,6 17 0,-6-12 0,5 12 0,-5-12 0,1 12 0,4-12 0,-5 6 0,1-1 0,4-5 0,-10 6 0,9-15 0,-4 6 0,0-5 0,5-1 0,-11-1 0,10 0 0,-11-6 0,6-6 0,-1-7 0,-3 5 0,9-1 0,-4 15 0,6-8 0,0 1 0,0 6 0,0-4 0,0 12 0,0-6 0,0 8 0,0 0 0,0 0 0,5 6 0,2-4 0,5 10 0,1-4 0,-2 12 0,7-5 0,2 9 0,6-10 0,-7 11 0,6-5 0,-1 6 0,-3 0 0,9 0 0,-17 0 0,5 0 0,-7 0 0,-4 5 0,-2-4 0,-5 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7.339"/>
    </inkml:context>
    <inkml:brush xml:id="br0">
      <inkml:brushProperty name="width" value="0.1" units="cm"/>
      <inkml:brushProperty name="height" value="0.1" units="cm"/>
      <inkml:brushProperty name="color" value="#FF0066"/>
    </inkml:brush>
  </inkml:definitions>
  <inkml:trace contextRef="#ctx0" brushRef="#br0">1 1 24575,'11'0'0,"0"0"0,0 0 0,1 0 0,0 0 0,-1 0 0,1 0 0,0 0 0,0 0 0,-1 0 0,1 0 0,0 0 0,-1 0 0,1 0 0,0 0 0,-1 0 0,1 0 0,0 0 0,-1 0 0,7 0 0,-4 0 0,10 0 0,-11 0 0,5 0 0,-6 0 0,-1 0 0,1 0 0,0 0 0,-1 0 0,1 0 0,-1 0 0,1 0 0,0 0 0,-1 0 0,1 0 0,0 0 0,-1 0 0,1 0 0,0 0 0,-1 0 0,0 0 0,-5 5 0,3-4 0,-12 4 0,-4-5 0,-12 0 0,0 0 0,-5 0 0,10 0 0,-10 0 0,-3 0 0,5 0 0,-10 0 0,12 0 0,-6 0 0,0 0 0,7 0 0,0 0 0,8 0 0,-8 0 0,6 0 0,-5 0 0,6 0 0,0 0 0,0 0 0,0 0 0,1 0 0,-1 0 0,0 0 0,1 0 0,-1 0 0,1 0 0,0 0 0,5-5 0,1 4 0,5-4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44.717"/>
    </inkml:context>
    <inkml:brush xml:id="br0">
      <inkml:brushProperty name="width" value="0.1" units="cm"/>
      <inkml:brushProperty name="height" value="0.1" units="cm"/>
      <inkml:brushProperty name="color" value="#FF0066"/>
    </inkml:brush>
  </inkml:definitions>
  <inkml:trace contextRef="#ctx0" brushRef="#br0">712 1 24575,'0'11'0,"0"0"0,0 7 0,0-5 0,0 11 0,0-10 0,0 10 0,0-5 0,0 1 0,0 4 0,0-4 0,0 6 0,0 0 0,0-1 0,0-5 0,0 12 0,0-17 0,0 24 0,0-18 0,0 13 0,0-9 0,0 1 0,0 0 0,0 7 0,0-5 0,0 5 0,0-7 0,0 0 0,0 7 0,0-5 0,0 5 0,0-7 0,0 0 0,0 0 0,0 0 0,0 0 0,6 0 0,-4 0 0,3-1 0,-5 1 0,0 0 0,0 0 0,0 0 0,0 0 0,0 0 0,0-7 0,0 5 0,0-4 0,0 6 0,0 0 0,6-1 0,-5 1 0,5 0 0,-6 7 0,0-5 0,0 17 0,0-9 0,0 3 0,0-5 0,0-1 0,0-5 0,0 12 0,0-12 0,0 5 0,0 0 0,0-5 0,0 13 0,0-13 0,0 12 0,0-5 0,0 8 0,0-8 0,0 6 0,0-6 0,0 7 0,0 1 0,0-1 0,0 1 0,0-1 0,0 1 0,0 8 0,0-6 0,0 6 0,0 0 0,0-6 0,0 33 0,0-28 0,0 28 0,0-25 0,0 1 0,0 5 0,7-5 0,-5-1 0,5 16 0,-7-13 0,0 15 0,0-9 0,0 0 0,0 10 0,0-8 0,0 17 0,0-7 0,0 0 0,0 7 0,0-7 0,0 10 0,0-1 0,0-17 0,0 0 0,0 30-387,0-30 0,0-1 387,0 19 0,0-1 0,0 1 0,0 0 0,0 10 0,0-8 0,0 9 0,-8-1 0,6-7 0,-2-36 0,0 3 0,-1 0 0,1 1 0,-1 7 0,-1-1 0,1-11 0,0 2 0,-1 19 0,3-2 0,3 4 0,-5 9 0,0 3-700,4-30 1,0-1 699,-4 26 0,0 2 0,4-7 0,2-2 0,-1-4 0,0 0 0,0 11 0,0 1-937,0 2 1,0 0 936,0 0 0,0 2 0,0 3 0,0 2 0,0-4 0,0 6 0,0-15 0,0 8 0,0 1 0,0-6 0,0-5 0,0-6 0,0 6-585,0 4 0,0 7 0,0-2 1,0-9 584,0 11 0,0-8 0,0 4 0,0 0-420,0 1 1,0-1 419,0 0 0,0 0 0,0-5 0,0-3 0,0-12 0,0 1 0,0 24 0,0-2 265,0 15-265,0-21 0,0 2 0,0-27 0,0 1 0,0 20 0,0 0 0,0-20 0,0-1 0,0 18 0,0-2 0,0 17 0,0 11 0,0-46 0,0 1 0,0 44 0,0 0 0,0-44 0,0-1 0,0 34 535,0-33 1,0 0-536,0 33 0,0 8 0,0-10 0,0 0 0,0-1 0,0 1 0,0-10 2422,0-3-2422,0-9 1787,0 0-1787,0-9 1040,-6-9-1040,5-11 639,-5-7-639,6-6 0,-5-2 0,3-7 0,-8 1 0,3-5 0,-4-2 0,0-5 0,4-5 0,2-2 0,5-11 0,0 6 0,0-6 0,0 0 0,0-2 0,0-13 0,0 21 0,0-1 0,0 38 0,0 12 0,0 7 0,0 7 0,0 0 0,0 3 0,0 8 0,0-1 0,0-7 0,0 5 0,0-5 0,0-1 0,0 7 0,0-16 0,0 16 0,0-15 0,0 6 0,0 0 0,0-7 0,0 16 0,0-7 0,0 1 0,0 5 0,0-6 0,0 9 0,0-9 0,0 7 0,0-16 0,0 16 0,0-15 0,0 6 0,0-9 0,0 10 0,0-8 0,0 0 0,0-3 0,0-6 0,0 7 0,0-7 0,0 6 0,0-6 0,0 8 0,0-1 0,0 1 0,0-1 0,0 1 0,0-1 0,0 1 0,0-1 0,0 1 0,0-1 0,0 1 0,0-8 0,0 6 0,0-6 0,-11 0 0,8-2 0,-9-7 0,12 7 0,0-5 0,-6 17 0,-1-16 0,0 8 0,1-11 0,0 0 0,5 0 0,-5-1 0,1-5 0,3 4 0,-9-4 0,10 6 0,-11-1 0,11 1 0,-5 0 0,-1 7 0,6-5 0,-12 13 0,12-6 0,-12 7 0,5 1 0,-6-1 0,6 9 0,-12 21 0,10-14 0,-12 21 0,8-35 0,-1 8 0,7-1 0,-5-7 0,5 7 0,-13 1 0,4-8 0,-4 7 0,7-16 0,0 6 0,0-13 0,0 12 0,1-12 0,-1 5 0,7-7 0,-5 0 0,5 0 0,0 0 0,-5 0 0,5-7 0,0 6 0,-4-1 0,10 4 0,-11-4 0,11 1 0,-9-12 0,8 11 0,-3-4 0,-1 6 0,5 0 0,-11-1 0,11 1 0,-5 0 0,6 0 0,-6 0 0,5 7 0,-5-5 0,-1 13 0,6-6 0,-6 0 0,1 5 0,4-4 0,-4 6 0,6-7 0,0 6 0,0-6 0,-6 8 0,4-1 0,-4 1 0,6 18 0,0-14 0,0 15 0,0-20 0,0-7 0,0 6 0,0-6 0,0 0 0,0 6 0,0-13 0,0 12 0,0-12 0,0 5 0,0-7 0,0 0 0,0 7 0,0-5 0,0-1 0,0-3 0,0-4 0,0 6 0,0 0 0,0-7 0,0 5 0,0-4 0,0 6 0,0-7 0,0 6 0,0 6 0,0-2 0,0 8 0,0-18 0,0 6 0,0-12 0,0 11 0,0-10 0,5 10 0,-3-11 0,9 5 0,-5-6 0,1 0 0,3-1 0,-3 1 0,-1 0 0,5-1 0,-10 1 0,9 0 0,-4-1 0,1 0 0,2-5 0,-7 4 0,2-13 0,-4-4 0,0-12 0,0-6 0,0 10 0,0 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3.538"/>
    </inkml:context>
    <inkml:brush xml:id="br0">
      <inkml:brushProperty name="width" value="0.1" units="cm"/>
      <inkml:brushProperty name="height" value="0.1" units="cm"/>
      <inkml:brushProperty name="color" value="#FF0066"/>
    </inkml:brush>
  </inkml:definitions>
  <inkml:trace contextRef="#ctx0" brushRef="#br0">1 1 24575,'11'0'0,"0"0"0,1 0 0,0 0 0,-1 0 0,1 0 0,-1 0 0,1 0 0,-1 0 0,1 0 0,0 0 0,-1 0 0,1 0 0,0 0 0,-1 0 0,1 0 0,0 0 0,0 0 0,-1 0 0,1 0 0,0 0 0,-1 0 0,1 0 0,0 0 0,-1 0 0,1 0 0,-1 0 0,0 0 0,1 0 0,-1 0 0,1 0 0,-1 0 0,0 0 0,0 0 0,-1 0 0,1 0 0,-5 0 0,-1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7.339"/>
    </inkml:context>
    <inkml:brush xml:id="br0">
      <inkml:brushProperty name="width" value="0.1" units="cm"/>
      <inkml:brushProperty name="height" value="0.1" units="cm"/>
      <inkml:brushProperty name="color" value="#FF0066"/>
    </inkml:brush>
  </inkml:definitions>
  <inkml:trace contextRef="#ctx0" brushRef="#br0">1 1 24575,'11'0'0,"0"0"0,0 0 0,1 0 0,0 0 0,-1 0 0,1 0 0,0 0 0,0 0 0,-1 0 0,1 0 0,0 0 0,-1 0 0,1 0 0,0 0 0,-1 0 0,1 0 0,0 0 0,-1 0 0,7 0 0,-4 0 0,10 0 0,-11 0 0,5 0 0,-6 0 0,-1 0 0,1 0 0,0 0 0,-1 0 0,1 0 0,-1 0 0,1 0 0,0 0 0,-1 0 0,1 0 0,0 0 0,-1 0 0,1 0 0,0 0 0,-1 0 0,0 0 0,-5 5 0,3-4 0,-12 4 0,-4-5 0,-12 0 0,0 0 0,-5 0 0,10 0 0,-10 0 0,-3 0 0,5 0 0,-10 0 0,12 0 0,-6 0 0,0 0 0,7 0 0,0 0 0,8 0 0,-8 0 0,6 0 0,-5 0 0,6 0 0,0 0 0,0 0 0,0 0 0,1 0 0,-1 0 0,0 0 0,1 0 0,-1 0 0,1 0 0,0 0 0,5-5 0,1 4 0,5-4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44.717"/>
    </inkml:context>
    <inkml:brush xml:id="br0">
      <inkml:brushProperty name="width" value="0.1" units="cm"/>
      <inkml:brushProperty name="height" value="0.1" units="cm"/>
      <inkml:brushProperty name="color" value="#FF0066"/>
    </inkml:brush>
  </inkml:definitions>
  <inkml:trace contextRef="#ctx0" brushRef="#br0">712 1 24575,'0'11'0,"0"0"0,0 7 0,0-5 0,0 11 0,0-10 0,0 10 0,0-5 0,0 1 0,0 4 0,0-4 0,0 6 0,0 0 0,0-1 0,0-5 0,0 12 0,0-17 0,0 24 0,0-18 0,0 13 0,0-9 0,0 1 0,0 0 0,0 7 0,0-5 0,0 5 0,0-7 0,0 0 0,0 7 0,0-5 0,0 5 0,0-7 0,0 0 0,0 0 0,0 0 0,0 0 0,6 0 0,-4 0 0,3-1 0,-5 1 0,0 0 0,0 0 0,0 0 0,0 0 0,0 0 0,0-7 0,0 5 0,0-4 0,0 6 0,0 0 0,6-1 0,-5 1 0,5 0 0,-6 7 0,0-5 0,0 17 0,0-9 0,0 3 0,0-5 0,0-1 0,0-5 0,0 12 0,0-12 0,0 5 0,0 0 0,0-5 0,0 13 0,0-13 0,0 12 0,0-5 0,0 8 0,0-8 0,0 6 0,0-6 0,0 7 0,0 1 0,0-1 0,0 1 0,0-1 0,0 1 0,0 8 0,0-6 0,0 6 0,0 0 0,0-6 0,0 33 0,0-28 0,0 28 0,0-25 0,0 1 0,0 5 0,7-5 0,-5-1 0,5 16 0,-7-13 0,0 15 0,0-9 0,0 0 0,0 10 0,0-8 0,0 17 0,0-7 0,0 0 0,0 7 0,0-7 0,0 10 0,0-1 0,0-17 0,0 0 0,0 30-387,0-30 0,0-1 387,0 19 0,0-1 0,0 1 0,0 0 0,0 10 0,0-8 0,0 9 0,-8-1 0,6-7 0,-2-36 0,0 3 0,-1 0 0,1 1 0,-1 7 0,-1-1 0,1-11 0,0 2 0,-1 19 0,3-2 0,3 4 0,-5 9 0,0 3-700,4-30 1,0-1 699,-4 26 0,0 2 0,4-7 0,2-2 0,-1-4 0,0 0 0,0 11 0,0 1-937,0 2 1,0 0 936,0 0 0,0 2 0,0 3 0,0 2 0,0-4 0,0 6 0,0-15 0,0 8 0,0 1 0,0-6 0,0-5 0,0-6 0,0 6-585,0 4 0,0 7 0,0-2 1,0-9 584,0 11 0,0-8 0,0 4 0,0 0-420,0 1 1,0-1 419,0 0 0,0 0 0,0-5 0,0-3 0,0-12 0,0 1 0,0 24 0,0-2 265,0 15-265,0-21 0,0 2 0,0-27 0,0 1 0,0 20 0,0 0 0,0-20 0,0-1 0,0 18 0,0-2 0,0 17 0,0 11 0,0-46 0,0 1 0,0 44 0,0 0 0,0-44 0,0-1 0,0 34 535,0-33 1,0 0-536,0 33 0,0 8 0,0-10 0,0 0 0,0-1 0,0 1 0,0-10 2422,0-3-2422,0-9 1787,0 0-1787,0-9 1040,-6-9-1040,5-11 639,-5-7-639,6-6 0,-5-2 0,3-7 0,-8 1 0,3-5 0,-4-2 0,0-5 0,4-5 0,2-2 0,5-11 0,0 6 0,0-6 0,0 0 0,0-2 0,0-13 0,0 21 0,0-1 0,0 38 0,0 12 0,0 7 0,0 7 0,0 0 0,0 3 0,0 8 0,0-1 0,0-7 0,0 5 0,0-5 0,0-1 0,0 7 0,0-16 0,0 16 0,0-15 0,0 6 0,0 0 0,0-7 0,0 16 0,0-7 0,0 1 0,0 5 0,0-6 0,0 9 0,0-9 0,0 7 0,0-16 0,0 16 0,0-15 0,0 6 0,0-9 0,0 10 0,0-8 0,0 0 0,0-3 0,0-6 0,0 7 0,0-7 0,0 6 0,0-6 0,0 8 0,0-1 0,0 1 0,0-1 0,0 1 0,0-1 0,0 1 0,0-1 0,0 1 0,0-1 0,0 1 0,0-8 0,0 6 0,0-6 0,-11 0 0,8-2 0,-9-7 0,12 7 0,0-5 0,-6 17 0,-1-16 0,0 8 0,1-11 0,0 0 0,5 0 0,-5-1 0,1-5 0,3 4 0,-9-4 0,10 6 0,-11-1 0,11 1 0,-5 0 0,-1 7 0,6-5 0,-12 13 0,12-6 0,-12 7 0,5 1 0,-6-1 0,6 9 0,-12 21 0,10-14 0,-12 21 0,8-35 0,-1 8 0,7-1 0,-5-7 0,5 7 0,-13 1 0,4-8 0,-4 7 0,7-16 0,0 6 0,0-13 0,0 12 0,1-12 0,-1 5 0,7-7 0,-5 0 0,5 0 0,0 0 0,-5 0 0,5-7 0,0 6 0,-4-1 0,10 4 0,-11-4 0,11 1 0,-9-12 0,8 11 0,-3-4 0,-1 6 0,5 0 0,-11-1 0,11 1 0,-5 0 0,6 0 0,-6 0 0,5 7 0,-5-5 0,-1 13 0,6-6 0,-6 0 0,1 5 0,4-4 0,-4 6 0,6-7 0,0 6 0,0-6 0,-6 8 0,4-1 0,-4 1 0,6 18 0,0-14 0,0 15 0,0-20 0,0-7 0,0 6 0,0-6 0,0 0 0,0 6 0,0-13 0,0 12 0,0-12 0,0 5 0,0-7 0,0 0 0,0 7 0,0-5 0,0-1 0,0-3 0,0-4 0,0 6 0,0 0 0,0-7 0,0 5 0,0-4 0,0 6 0,0-7 0,0 6 0,0 6 0,0-2 0,0 8 0,0-18 0,0 6 0,0-12 0,0 11 0,0-10 0,5 10 0,-3-11 0,9 5 0,-5-6 0,1 0 0,3-1 0,-3 1 0,-1 0 0,5-1 0,-10 1 0,9 0 0,-4-1 0,1 0 0,2-5 0,-7 4 0,2-13 0,-4-4 0,0-12 0,0-6 0,0 10 0,0 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27.941"/>
    </inkml:context>
    <inkml:brush xml:id="br0">
      <inkml:brushProperty name="width" value="0.05" units="cm"/>
      <inkml:brushProperty name="height" value="0.05" units="cm"/>
      <inkml:brushProperty name="color" value="#33CCFF"/>
    </inkml:brush>
  </inkml:definitions>
  <inkml:trace contextRef="#ctx0" brushRef="#br0">151 1 24575,'10'0'0,"1"0"0,0 0 0,-1 0 0,1 0 0,0 0 0,0 0 0,0 0 0,0 0 0,0 0 0,0 0 0,-10 0 0,-14 0 0,-7 0 0,-12 5 0,6 3 0,0-1 0,0-1 0,6-6 0,-4 5 0,10-3 0,-4 3 0,0-5 0,5 0 0,-5 0 0,16 0 0,3 0 0,10 0 0,1 0 0,0 0 0,-1 0 0,1 0 0,0 0 0,0 0 0,-1 0 0,1 0 0,6 0 0,-5 0 0,5 0 0,-6 0 0,0 0 0,-1 0 0,1 0 0,-1 0 0,0 0 0,1 0 0,-2 0 0,1 0 0,0 0 0,-1 0 0,1-4 0,0 2 0,0-2 0,-1 4 0,-4 0 0,-1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3.961"/>
    </inkml:context>
    <inkml:brush xml:id="br0">
      <inkml:brushProperty name="width" value="0.05" units="cm"/>
      <inkml:brushProperty name="height" value="0.05" units="cm"/>
      <inkml:brushProperty name="color" value="#33CCFF"/>
    </inkml:brush>
  </inkml:definitions>
  <inkml:trace contextRef="#ctx0" brushRef="#br0">157 0 24575,'0'17'0,"0"-1"0,0 2 0,0-5 0,0 11 0,0-11 0,0 12 0,0-12 0,0 11 0,0-4 0,0-1 0,0 6 0,0-6 0,0 1 0,0 4 0,0-11 0,0 12 0,0-6 0,0 1 0,0 4 0,0-11 0,0 11 0,0-10 0,0 10 0,0-11 0,0 11 0,0-10 0,-6 10 0,5-4 0,-5-1 0,6 5 0,0-10 0,0 10 0,0-11 0,-6 12 0,5-12 0,-5 11 0,6-11 0,0 5 0,0-6 0,0 6 0,0-5 0,0 5 0,0-6 0,0 6 0,-5-5 0,3 5 0,-3-6 0,5 0 0,0 6 0,0-5 0,0 5 0,0 0 0,0-5 0,0 5 0,0 0 0,0-5 0,0 12 0,-5-12 0,3 5 0,-3 0 0,5 2 0,0-1 0,0 5 0,0-10 0,0 10 0,0-11 0,0 12 0,0-6 0,0 1 0,0 4 0,0 1 0,0 2 0,0 4 0,0-11 0,0 4 0,0-5 0,0 7 0,0 0 0,0 0 0,0 0 0,0 7 0,0-5 0,0 5 0,0 0 0,0 3 0,0-1 0,0 5 0,0-5 0,0 8 0,0-1 0,0 1 0,0-8 0,0 6 0,0-6 0,0 7 0,-6 1 0,4 18 0,-4-14 0,6 15 0,0-20 0,0-6 0,0 4 0,0-12 0,0 13 0,0-14 0,0 14 0,0-13 0,0 12 0,0-12 0,0 13 0,0-6 0,0 0 0,0 6 0,0-6 0,0 0 0,0 6 0,0-6 0,0 0 0,0 5 0,0-4 0,0-1 0,0 5 0,0-12 0,0 13 0,0-2 0,0-3 0,0 2 0,0-13 0,0 1 0,0-6 0,0 4 0,0-4 0,0-1 0,0 6 0,0-6 0,0 1 0,0 4 0,0-11 0,0 5 0,0 0 0,0-4 0,0 10 0,0-11 0,0 11 0,0-10 0,0 4 0,0 0 0,0-5 0,0 5 0,0 0 0,0 7 0,0 2 0,0 4 0,0-12 0,0 6 0,0-6 0,0 7 0,0 0 0,0 0 0,0 0 0,0-1 0,0 1 0,0 0 0,0 0 0,0 0 0,0 0 0,0 0 0,0 0 0,0-1 0,0 1 0,0 0 0,0 0 0,0 0 0,0-7 0,0 6 0,0-6 0,0 12 0,-6-3 0,5-4 0,-5 1 0,6-6 0,0 1 0,0 4 0,-6-4 0,4-1 0,-3 5 0,5-10 0,-6 4 0,5 0 0,-4-5 0,5 11 0,0-10 0,0 4 0,0 0 0,-6-5 0,5 5 0,-4 0 0,5-5 0,0 5 0,0 0 0,0-5 0,-6 12 0,5-7 0,-5 8 0,6-8 0,0 0 0,0 0 0,0-5 0,0 11 0,0-10 0,0 4 0,0 0 0,0 1 0,0 1 0,0 4 0,0-5 0,0 7 0,0 0 0,0-6 0,0 4 0,0-4 0,0 5 0,0 13 0,0-9 0,0 8 0,0-11 0,0-7 0,0 13 0,0-11 0,0 6 0,0-2 0,0-6 0,0 7 0,0 0 0,0 0 0,0 0 0,0-7 0,5 6 0,-3-6 0,4 7 0,-1 0 0,-3 0 0,4 0 0,-6 0 0,5-1 0,-3 1 0,4 0 0,-6 0 0,0 0 0,5 0 0,-3 11 0,3-8 0,-5 8 0,6-11 0,-4 7 0,9-5 0,-9 5 0,3 1 0,1-7 0,-4 7 0,10-1 0,-5-5 0,1 12 0,-3-5 0,2 8 0,1-1 0,-1 1 0,6-1 0,-11 1 0,10-1 0,-10 1 0,10 0 0,-10 8 0,11-7 0,-12 16 0,12-15 0,-12 14 0,6-14 0,-1 6 0,-5 0 0,6-6 0,-1 6 0,-4-8 0,4-1 0,-6-7 0,0 6 0,0 5 0,0-8 0,0 7 0,0-19 0,0 0 0,0-6 0,0 4 0,0-11 0,0 11 0,5-10 0,-4 4 0,5 0 0,-6-5 0,0 5 0,0 0 0,0-5 0,0 11 0,0-10 0,0 4 0,0 0 0,0-5 0,0 11 0,0-4 0,0 6 0,0 5 0,0-4 0,0 4 0,0-5 0,0 0 0,0 0 0,0-1 0,0 1 0,0-6 0,0 4 0,0-4 0,0 6 0,0-7 0,0 5 0,0-4 0,-6 0 0,5 4 0,-9-11 0,8 11 0,-3-10 0,5 10 0,-5-11 0,3 12 0,-9-6 0,10 7 0,-11 0 0,11-7 0,-11 6 0,11-6 0,-11 7 0,5 12 0,-1-10 0,-3 10 0,3-12 0,-5-1 0,6 9 0,-4-13 0,10 11 0,-11-5 0,4 0 0,1 7 0,-6-1 0,6-5 0,-7 5 0,7-7 0,-5 7 0,10-5 0,-10 5 0,11-7 0,-11 0 0,10-7 0,-3 13 0,-1-17 0,5 17 0,-4-12 0,5 5 0,0 1 0,-6 0 0,5 11 0,-5-8 0,6 9 0,0-13 0,0 1 0,0 0 0,0 0 0,0-6 0,0 4 0,0-5 0,0 7 0,0 0 0,0 0 0,0 0 0,0 0 0,0-7 0,0 6 0,0-6 0,0 7 0,0-6 0,0 4 0,0-11 0,5 12 0,-3-12 0,4 11 0,-6-11 0,5 17 0,-4-16 0,4 16 0,-5-11 0,0 1 0,0 4 0,6-4 0,-5 6 0,5-7 0,-6 6 0,0-12 0,0 5 0,0-6 0,0-1 0,0 1 0,0-6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8.279"/>
    </inkml:context>
    <inkml:brush xml:id="br0">
      <inkml:brushProperty name="width" value="0.05" units="cm"/>
      <inkml:brushProperty name="height" value="0.05" units="cm"/>
      <inkml:brushProperty name="color" value="#33CCFF"/>
    </inkml:brush>
  </inkml:definitions>
  <inkml:trace contextRef="#ctx0" brushRef="#br0">419 0 24575,'0'17'0,"0"2"0,0 15 0,0 9 0,0 11 0,0-1 0,0 7 0,0-7 0,0 18 0,0-6 0,0 16 0,0-17 0,0 17 0,0-7 0,0 0 0,0 7 0,0-16 0,0-2 0,0-4 0,0-6 0,0 1 0,0 5 0,-6-14 0,4 15 0,-4-16 0,6 8 0,0-10 0,0 1 0,0-1 0,0 1 0,-6-1 0,4 1 0,-4-8 0,6 5 0,0-12 0,-7 13 0,6-13 0,-6 5 0,7 0 0,0-5 0,0 5 0,0 0 0,-6-5 0,5 5 0,-5-7 0,6 7 0,0-5 0,-6 5 0,5-7 0,-5 0 0,6 0 0,-6 0 0,5 0 0,-5 0 0,0 0 0,5-1 0,-5 1 0,0 0 0,4 0 0,-3 0 0,-1 0 0,4 0 0,-3-1 0,5 1 0,0-6 0,0 4 0,-6-4 0,4-1 0,-4 6 0,6-6 0,0 7 0,-5-6 0,4 4 0,-4-4 0,5-1 0,0 5 0,0-4 0,0 0 0,0 4 0,0-5 0,0 1 0,0 4 0,0-4 0,-6 6 0,4 0 0,-4-1 0,6-5 0,0 4 0,0-4 0,0 6 0,0 0 0,0 11 0,0-8 0,0 2 0,0-7 0,0-4 0,0-1 0,0 5 0,0-4 0,0 6 0,0-7 0,0 6 0,0-12 0,0 11 0,0-10 0,0 10 0,0-11 0,0 11 0,0-10 0,0 4 0,0 0 0,0-5 0,0 11 0,0-10 0,0 10 0,0-11 0,0 5 0,0 5 0,0-8 0,0 8 0,6-5 0,-4-5 0,3 5 0,-5 0 0,6 2 0,-4-1 0,3 6 0,-5-12 0,0 11 0,0-10 0,0 10 0,0-5 0,0 1 0,0 4 0,0-4 0,0-1 0,0 6 0,0-6 0,0 7 0,0 0 0,0 0 0,0 0 0,0 0 0,0-1 0,0 1 0,0 12 0,0-10 0,0 10 0,0-12 0,0 0 0,0-1 0,0 1 0,0 0 0,0 0 0,0 0 0,0 0 0,0-7 0,0 6 0,0-6 0,0 7 0,0-6 0,0 4 0,0-11 0,0 11 0,-5-10 0,4 10 0,-10-11 0,10 5 0,-4 0 0,-1-4 0,5 10 0,-4-11 0,5 5 0,-6 5 0,4-2 0,-9 4 0,10-7 0,-4 0 0,-1 1 0,4 1 0,-3 4 0,5-10 0,0 4 0,-6 0 0,4-5 0,-4 11 0,6-11 0,-5 5 0,4-6 0,-10 6 0,9-5 0,-9 5 0,10-6 0,-10 0 0,10-1 0,-10 1 0,10 6 0,-4-5 0,0 5 0,-2-1 0,0 3 0,-3-2 0,9 0 0,-10-6 0,10-1 0,-5 1 0,1 0 0,4 0 0,-4-1 0,-1 1 0,5 6 0,-4-5 0,-1 5 0,5-6 0,-4 6 0,0-5 0,3 5 0,-3 0 0,5-5 0,-5 5 0,3 0 0,-3-4 0,5 10 0,0-11 0,-5 5 0,3 0 0,-3-5 0,5 17 0,0-16 0,-5 10 0,4-13 0,-5 1 0,6 0 0,0-1 0,0 1 0,0 0 0,0 0 0,0-1 0,-5 1 0,4-1 0,1-5 0,6-1 0,5-5 0,0 0 0,0-5 0,1 4 0,-1-4 0,0 5 0,1 0 0,-1 0 0,1 0 0,-1 0 0,1 0 0,-1 0 0,1 0 0,0 0 0,-1 0 0,1 0 0,0 0 0,0 0 0,-1 0 0,1 0 0,0 0 0,-1 0 0,1 0 0,-6 4 0,-1 2 0,-10 0 0,-1-1 0,-12-5 0,5 0 0,-6 0 0,8 0 0,-8 0 0,6 0 0,-5 0 0,6 0 0,0 0 0,-6 0 0,4 0 0,-4 0 0,6 0 0,-6 0 0,5 0 0,-5 0 0,16 0 0,3 0 0,11 0 0,-1 0 0,1 0 0,0 0 0,-1 0 0,-9 0 0,-9 0 0,-6 0 0,-4 0 0,6 0 0,4-5 0,-3 4 0,9-9 0,1 9 0,6-4 0,5 0 0,1 3 0,0-3 0,-1 5 0,1 0 0,0-5 0,-1 4 0,1-5 0,0 6 0,-1 0 0,-4 0 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3.538"/>
    </inkml:context>
    <inkml:brush xml:id="br0">
      <inkml:brushProperty name="width" value="0.1" units="cm"/>
      <inkml:brushProperty name="height" value="0.1" units="cm"/>
      <inkml:brushProperty name="color" value="#FF0066"/>
    </inkml:brush>
  </inkml:definitions>
  <inkml:trace contextRef="#ctx0" brushRef="#br0">1 1 24575,'11'0'0,"0"0"0,1 0 0,0 0 0,-1 0 0,1 0 0,-1 0 0,1 0 0,-1 0 0,1 0 0,0 0 0,-1 0 0,1 0 0,0 0 0,-1 0 0,1 0 0,0 0 0,0 0 0,-1 0 0,1 0 0,0 0 0,-1 0 0,1 0 0,0 0 0,-1 0 0,1 0 0,-1 0 0,0 0 0,1 0 0,-1 0 0,1 0 0,-1 0 0,0 0 0,0 0 0,-1 0 0,1 0 0,-5 0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7.339"/>
    </inkml:context>
    <inkml:brush xml:id="br0">
      <inkml:brushProperty name="width" value="0.1" units="cm"/>
      <inkml:brushProperty name="height" value="0.1" units="cm"/>
      <inkml:brushProperty name="color" value="#FF0066"/>
    </inkml:brush>
  </inkml:definitions>
  <inkml:trace contextRef="#ctx0" brushRef="#br0">1 1 24575,'11'0'0,"0"0"0,0 0 0,1 0 0,0 0 0,-1 0 0,1 0 0,0 0 0,0 0 0,-1 0 0,1 0 0,0 0 0,-1 0 0,1 0 0,0 0 0,-1 0 0,1 0 0,0 0 0,-1 0 0,7 0 0,-4 0 0,10 0 0,-11 0 0,5 0 0,-6 0 0,-1 0 0,1 0 0,0 0 0,-1 0 0,1 0 0,-1 0 0,1 0 0,0 0 0,-1 0 0,1 0 0,0 0 0,-1 0 0,1 0 0,0 0 0,-1 0 0,0 0 0,-5 5 0,3-4 0,-12 4 0,-4-5 0,-12 0 0,0 0 0,-5 0 0,10 0 0,-10 0 0,-3 0 0,5 0 0,-10 0 0,12 0 0,-6 0 0,0 0 0,7 0 0,0 0 0,8 0 0,-8 0 0,6 0 0,-5 0 0,6 0 0,0 0 0,0 0 0,0 0 0,1 0 0,-1 0 0,0 0 0,1 0 0,-1 0 0,1 0 0,0 0 0,5-5 0,1 4 0,5-4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0:54:24.730"/>
    </inkml:context>
    <inkml:brush xml:id="br0">
      <inkml:brushProperty name="width" value="0.05" units="cm"/>
      <inkml:brushProperty name="height" value="0.05" units="cm"/>
      <inkml:brushProperty name="color" value="#E71224"/>
    </inkml:brush>
  </inkml:definitions>
  <inkml:trace contextRef="#ctx0" brushRef="#br0">1381 248 24575,'-82'0'0,"-1"0"0,1 0 0,0 0 0,-3 0 0,5 0 0,10 0 0,13 0 0,11 0 0,13 0 0,7 0 0,0 0 0,6 0 0,-4 0 0,10 0 0,-4 0 0,0 6 0,4 1 0,-4 0 0,0 4 0,5-10 0,-12 11 0,5-11 0,-6 11 0,0-5 0,7 5 0,-6-5 0,5 4 0,-6-4 0,7 6 0,-6 0 0,0 4 0,4-3 0,-9-2 0,17-1 0,-5-5 0,0 6 0,4 0 0,-4 0 0,6 0 0,0 0 0,6-1 0,-5 1 0,4-6 0,1 5 0,-5-5 0,10 6 0,-4-1 0,-1-4 0,5 3 0,-4-4 0,5 6 0,0-1 0,0 0 0,0 1 0,0-1 0,0 0 0,0 1 0,0-1 0,0 1 0,0 0 0,0 6 0,5-5 0,1 5 0,1-6 0,3-1 0,-3 1 0,4 0 0,-4-1 0,3 1 0,-3 6 0,5-5 0,1 12 0,-7-6 0,5 1 0,-4 4 0,5-11 0,1 11 0,-6-4 0,4 0 0,-4 4 0,5-5 0,0 1 0,1 4 0,0-4 0,-1-1 0,0-1 0,0 0 0,0-4 0,0 4 0,0-7 0,0-4 0,-1-2 0,1 0 0,0-4 0,0 5 0,-1-6 0,1 5 0,-1-4 0,1 4 0,0-5 0,6 0 0,-5 6 0,11-5 0,-10 4 0,10-5 0,-4 0 0,5 0 0,1 6 0,0-5 0,7 11 0,14-10 0,-9 10 0,14-11 0,-24 11 0,13-11 0,-14 5 0,14 0 0,-6-4 0,0 4 0,6-6 0,-13 0 0,12 0 0,-12 0 0,5 0 0,1 0 0,-7 0 0,6 0 0,-7 0 0,0 0 0,0 0 0,0 0 0,0 0 0,0 0 0,0 0 0,-1 0 0,1 0 0,-6 0 0,4 0 0,-6 5 0,8-3 0,-7 3 0,-1-5 0,-7 0 0,7 0 0,-5 0 0,5 0 0,-6 0 0,0 0 0,0 5 0,-1-4 0,7 5 0,-5-6 0,5 5 0,0-4 0,2 4 0,6 1 0,0-5 0,0 5 0,-1 0 0,1-5 0,12 5 0,-10-6 0,3 0 0,-6 0 0,-12 0 0,5 0 0,0 0 0,-5 0 0,11 0 0,-10 0 0,4 0 0,-7 0 0,1 0 0,0 0 0,0 0 0,-1 0 0,1 0 0,0 0 0,-1 0 0,1-5 0,-1-2 0,1 1 0,-1-4 0,-4 3 0,3-5 0,-8 0 0,8 0 0,-9 1 0,4-1 0,1-6 0,-4 4 0,3-10 0,-5 10 0,0-10 0,0 4 0,0 0 0,0-4 0,0 4 0,0 0 0,0-4 0,0 10 0,0-10 0,0 10 0,0-4 0,0 0 0,0-2 0,0 1 0,0-6 0,0 12 0,0-6 0,0 8 0,-5-1 0,4 0 0,-4-6 0,-1-1 0,5 0 0,-10 1 0,10 7 0,-10-8 0,9 6 0,-9-5 0,10 6 0,-9 0 0,2-6 0,2 4 0,-6-10 0,4-3 0,-6-8 0,0-8 0,-7 0 0,5-8 0,-11 6 0,10-15 0,-4 15 0,0-6 0,5 8 0,-5 1 0,1-1 0,-1 2 0,-6 12 0,8 6 0,0 16 0,1-4 0,5 9 0,-12-4 0,6 6 0,-7 0 0,-1 0 0,1 0 0,0 0 0,-7 0 0,5 0 0,-13 0 0,13 0 0,-13 0 0,-2 0 0,-2 0 0,-15 0 0,6 0 0,-8 0 0,0 0 0,0 0 0,0 0 0,9 0 0,-26 13 0,30-3 0,-21 11 0,35-8 0,1 1 0,14-2 0,2 1 0,6-2 0,0 1 0,6 0 0,1-1 0,-1 1 0,5 0 0,-4-1 0,5 1 0,0-1 0,0 0 0,0 0 0,0 0 0,0 0 0,0 0 0,0 0 0,0 1 0,5 0 0,-4-1 0,4 1 0,1 0 0,-5 6 0,4-5 0,-5 5 0,0-6 0,0-1 0,0 1 0,0 0 0,0-1 0,0 1 0,0-1 0,0 1 0,0-2 0,0 1 0,0-5 0,0-1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44.717"/>
    </inkml:context>
    <inkml:brush xml:id="br0">
      <inkml:brushProperty name="width" value="0.1" units="cm"/>
      <inkml:brushProperty name="height" value="0.1" units="cm"/>
      <inkml:brushProperty name="color" value="#FF0066"/>
    </inkml:brush>
  </inkml:definitions>
  <inkml:trace contextRef="#ctx0" brushRef="#br0">712 1 24575,'0'11'0,"0"0"0,0 7 0,0-5 0,0 11 0,0-10 0,0 10 0,0-5 0,0 1 0,0 4 0,0-4 0,0 6 0,0 0 0,0-1 0,0-5 0,0 12 0,0-17 0,0 24 0,0-18 0,0 13 0,0-9 0,0 1 0,0 0 0,0 7 0,0-5 0,0 5 0,0-7 0,0 0 0,0 7 0,0-5 0,0 5 0,0-7 0,0 0 0,0 0 0,0 0 0,0 0 0,6 0 0,-4 0 0,3-1 0,-5 1 0,0 0 0,0 0 0,0 0 0,0 0 0,0 0 0,0-7 0,0 5 0,0-4 0,0 6 0,0 0 0,6-1 0,-5 1 0,5 0 0,-6 7 0,0-5 0,0 17 0,0-9 0,0 3 0,0-5 0,0-1 0,0-5 0,0 12 0,0-12 0,0 5 0,0 0 0,0-5 0,0 13 0,0-13 0,0 12 0,0-5 0,0 8 0,0-8 0,0 6 0,0-6 0,0 7 0,0 1 0,0-1 0,0 1 0,0-1 0,0 1 0,0 8 0,0-6 0,0 6 0,0 0 0,0-6 0,0 33 0,0-28 0,0 28 0,0-25 0,0 1 0,0 5 0,7-5 0,-5-1 0,5 16 0,-7-13 0,0 15 0,0-9 0,0 0 0,0 10 0,0-8 0,0 17 0,0-7 0,0 0 0,0 7 0,0-7 0,0 10 0,0-1 0,0-17 0,0 0 0,0 30-387,0-30 0,0-1 387,0 19 0,0-1 0,0 1 0,0 0 0,0 10 0,0-8 0,0 9 0,-8-1 0,6-7 0,-2-36 0,0 3 0,-1 0 0,1 1 0,-1 7 0,-1-1 0,1-11 0,0 2 0,-1 19 0,3-2 0,3 4 0,-5 9 0,0 3-700,4-30 1,0-1 699,-4 26 0,0 2 0,4-7 0,2-2 0,-1-4 0,0 0 0,0 11 0,0 1-937,0 2 1,0 0 936,0 0 0,0 2 0,0 3 0,0 2 0,0-4 0,0 6 0,0-15 0,0 8 0,0 1 0,0-6 0,0-5 0,0-6 0,0 6-585,0 4 0,0 7 0,0-2 1,0-9 584,0 11 0,0-8 0,0 4 0,0 0-420,0 1 1,0-1 419,0 0 0,0 0 0,0-5 0,0-3 0,0-12 0,0 1 0,0 24 0,0-2 265,0 15-265,0-21 0,0 2 0,0-27 0,0 1 0,0 20 0,0 0 0,0-20 0,0-1 0,0 18 0,0-2 0,0 17 0,0 11 0,0-46 0,0 1 0,0 44 0,0 0 0,0-44 0,0-1 0,0 34 535,0-33 1,0 0-536,0 33 0,0 8 0,0-10 0,0 0 0,0-1 0,0 1 0,0-10 2422,0-3-2422,0-9 1787,0 0-1787,0-9 1040,-6-9-1040,5-11 639,-5-7-639,6-6 0,-5-2 0,3-7 0,-8 1 0,3-5 0,-4-2 0,0-5 0,4-5 0,2-2 0,5-11 0,0 6 0,0-6 0,0 0 0,0-2 0,0-13 0,0 21 0,0-1 0,0 38 0,0 12 0,0 7 0,0 7 0,0 0 0,0 3 0,0 8 0,0-1 0,0-7 0,0 5 0,0-5 0,0-1 0,0 7 0,0-16 0,0 16 0,0-15 0,0 6 0,0 0 0,0-7 0,0 16 0,0-7 0,0 1 0,0 5 0,0-6 0,0 9 0,0-9 0,0 7 0,0-16 0,0 16 0,0-15 0,0 6 0,0-9 0,0 10 0,0-8 0,0 0 0,0-3 0,0-6 0,0 7 0,0-7 0,0 6 0,0-6 0,0 8 0,0-1 0,0 1 0,0-1 0,0 1 0,0-1 0,0 1 0,0-1 0,0 1 0,0-1 0,0 1 0,0-8 0,0 6 0,0-6 0,-11 0 0,8-2 0,-9-7 0,12 7 0,0-5 0,-6 17 0,-1-16 0,0 8 0,1-11 0,0 0 0,5 0 0,-5-1 0,1-5 0,3 4 0,-9-4 0,10 6 0,-11-1 0,11 1 0,-5 0 0,-1 7 0,6-5 0,-12 13 0,12-6 0,-12 7 0,5 1 0,-6-1 0,6 9 0,-12 21 0,10-14 0,-12 21 0,8-35 0,-1 8 0,7-1 0,-5-7 0,5 7 0,-13 1 0,4-8 0,-4 7 0,7-16 0,0 6 0,0-13 0,0 12 0,1-12 0,-1 5 0,7-7 0,-5 0 0,5 0 0,0 0 0,-5 0 0,5-7 0,0 6 0,-4-1 0,10 4 0,-11-4 0,11 1 0,-9-12 0,8 11 0,-3-4 0,-1 6 0,5 0 0,-11-1 0,11 1 0,-5 0 0,6 0 0,-6 0 0,5 7 0,-5-5 0,-1 13 0,6-6 0,-6 0 0,1 5 0,4-4 0,-4 6 0,6-7 0,0 6 0,0-6 0,-6 8 0,4-1 0,-4 1 0,6 18 0,0-14 0,0 15 0,0-20 0,0-7 0,0 6 0,0-6 0,0 0 0,0 6 0,0-13 0,0 12 0,0-12 0,0 5 0,0-7 0,0 0 0,0 7 0,0-5 0,0-1 0,0-3 0,0-4 0,0 6 0,0 0 0,0-7 0,0 5 0,0-4 0,0 6 0,0-7 0,0 6 0,0 6 0,0-2 0,0 8 0,0-18 0,0 6 0,0-12 0,0 11 0,0-10 0,5 10 0,-3-11 0,9 5 0,-5-6 0,1 0 0,3-1 0,-3 1 0,-1 0 0,5-1 0,-10 1 0,9 0 0,-4-1 0,1 0 0,2-5 0,-7 4 0,2-13 0,-4-4 0,0-12 0,0-6 0,0 10 0,0 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27.941"/>
    </inkml:context>
    <inkml:brush xml:id="br0">
      <inkml:brushProperty name="width" value="0.05" units="cm"/>
      <inkml:brushProperty name="height" value="0.05" units="cm"/>
      <inkml:brushProperty name="color" value="#33CCFF"/>
    </inkml:brush>
  </inkml:definitions>
  <inkml:trace contextRef="#ctx0" brushRef="#br0">151 1 24575,'10'0'0,"1"0"0,0 0 0,-1 0 0,1 0 0,0 0 0,0 0 0,0 0 0,0 0 0,0 0 0,0 0 0,-10 0 0,-14 0 0,-7 0 0,-12 5 0,6 3 0,0-1 0,0-1 0,6-6 0,-4 5 0,10-3 0,-4 3 0,0-5 0,5 0 0,-5 0 0,16 0 0,3 0 0,10 0 0,1 0 0,0 0 0,-1 0 0,1 0 0,0 0 0,0 0 0,-1 0 0,1 0 0,6 0 0,-5 0 0,5 0 0,-6 0 0,0 0 0,-1 0 0,1 0 0,-1 0 0,0 0 0,1 0 0,-2 0 0,1 0 0,0 0 0,-1 0 0,1-4 0,0 2 0,0-2 0,-1 4 0,-4 0 0,-1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3.961"/>
    </inkml:context>
    <inkml:brush xml:id="br0">
      <inkml:brushProperty name="width" value="0.05" units="cm"/>
      <inkml:brushProperty name="height" value="0.05" units="cm"/>
      <inkml:brushProperty name="color" value="#33CCFF"/>
    </inkml:brush>
  </inkml:definitions>
  <inkml:trace contextRef="#ctx0" brushRef="#br0">157 0 24575,'0'17'0,"0"-1"0,0 2 0,0-5 0,0 11 0,0-11 0,0 12 0,0-12 0,0 11 0,0-4 0,0-1 0,0 6 0,0-6 0,0 1 0,0 4 0,0-11 0,0 12 0,0-6 0,0 1 0,0 4 0,0-11 0,0 11 0,0-10 0,0 10 0,0-11 0,0 11 0,0-10 0,-6 10 0,5-4 0,-5-1 0,6 5 0,0-10 0,0 10 0,0-11 0,-6 12 0,5-12 0,-5 11 0,6-11 0,0 5 0,0-6 0,0 6 0,0-5 0,0 5 0,0-6 0,0 6 0,-5-5 0,3 5 0,-3-6 0,5 0 0,0 6 0,0-5 0,0 5 0,0 0 0,0-5 0,0 5 0,0 0 0,0-5 0,0 12 0,-5-12 0,3 5 0,-3 0 0,5 2 0,0-1 0,0 5 0,0-10 0,0 10 0,0-11 0,0 12 0,0-6 0,0 1 0,0 4 0,0 1 0,0 2 0,0 4 0,0-11 0,0 4 0,0-5 0,0 7 0,0 0 0,0 0 0,0 0 0,0 7 0,0-5 0,0 5 0,0 0 0,0 3 0,0-1 0,0 5 0,0-5 0,0 8 0,0-1 0,0 1 0,0-8 0,0 6 0,0-6 0,0 7 0,-6 1 0,4 18 0,-4-14 0,6 15 0,0-20 0,0-6 0,0 4 0,0-12 0,0 13 0,0-14 0,0 14 0,0-13 0,0 12 0,0-12 0,0 13 0,0-6 0,0 0 0,0 6 0,0-6 0,0 0 0,0 6 0,0-6 0,0 0 0,0 5 0,0-4 0,0-1 0,0 5 0,0-12 0,0 13 0,0-2 0,0-3 0,0 2 0,0-13 0,0 1 0,0-6 0,0 4 0,0-4 0,0-1 0,0 6 0,0-6 0,0 1 0,0 4 0,0-11 0,0 5 0,0 0 0,0-4 0,0 10 0,0-11 0,0 11 0,0-10 0,0 4 0,0 0 0,0-5 0,0 5 0,0 0 0,0 7 0,0 2 0,0 4 0,0-12 0,0 6 0,0-6 0,0 7 0,0 0 0,0 0 0,0 0 0,0-1 0,0 1 0,0 0 0,0 0 0,0 0 0,0 0 0,0 0 0,0 0 0,0-1 0,0 1 0,0 0 0,0 0 0,0 0 0,0-7 0,0 6 0,0-6 0,0 12 0,-6-3 0,5-4 0,-5 1 0,6-6 0,0 1 0,0 4 0,-6-4 0,4-1 0,-3 5 0,5-10 0,-6 4 0,5 0 0,-4-5 0,5 11 0,0-10 0,0 4 0,0 0 0,-6-5 0,5 5 0,-4 0 0,5-5 0,0 5 0,0 0 0,0-5 0,-6 12 0,5-7 0,-5 8 0,6-8 0,0 0 0,0 0 0,0-5 0,0 11 0,0-10 0,0 4 0,0 0 0,0 1 0,0 1 0,0 4 0,0-5 0,0 7 0,0 0 0,0-6 0,0 4 0,0-4 0,0 5 0,0 13 0,0-9 0,0 8 0,0-11 0,0-7 0,0 13 0,0-11 0,0 6 0,0-2 0,0-6 0,0 7 0,0 0 0,0 0 0,0 0 0,0-7 0,5 6 0,-3-6 0,4 7 0,-1 0 0,-3 0 0,4 0 0,-6 0 0,5-1 0,-3 1 0,4 0 0,-6 0 0,0 0 0,5 0 0,-3 11 0,3-8 0,-5 8 0,6-11 0,-4 7 0,9-5 0,-9 5 0,3 1 0,1-7 0,-4 7 0,10-1 0,-5-5 0,1 12 0,-3-5 0,2 8 0,1-1 0,-1 1 0,6-1 0,-11 1 0,10-1 0,-10 1 0,10 0 0,-10 8 0,11-7 0,-12 16 0,12-15 0,-12 14 0,6-14 0,-1 6 0,-5 0 0,6-6 0,-1 6 0,-4-8 0,4-1 0,-6-7 0,0 6 0,0 5 0,0-8 0,0 7 0,0-19 0,0 0 0,0-6 0,0 4 0,0-11 0,0 11 0,5-10 0,-4 4 0,5 0 0,-6-5 0,0 5 0,0 0 0,0-5 0,0 11 0,0-10 0,0 4 0,0 0 0,0-5 0,0 11 0,0-4 0,0 6 0,0 5 0,0-4 0,0 4 0,0-5 0,0 0 0,0 0 0,0-1 0,0 1 0,0-6 0,0 4 0,0-4 0,0 6 0,0-7 0,0 5 0,0-4 0,-6 0 0,5 4 0,-9-11 0,8 11 0,-3-10 0,5 10 0,-5-11 0,3 12 0,-9-6 0,10 7 0,-11 0 0,11-7 0,-11 6 0,11-6 0,-11 7 0,5 12 0,-1-10 0,-3 10 0,3-12 0,-5-1 0,6 9 0,-4-13 0,10 11 0,-11-5 0,4 0 0,1 7 0,-6-1 0,6-5 0,-7 5 0,7-7 0,-5 7 0,10-5 0,-10 5 0,11-7 0,-11 0 0,10-7 0,-3 13 0,-1-17 0,5 17 0,-4-12 0,5 5 0,0 1 0,-6 0 0,5 11 0,-5-8 0,6 9 0,0-13 0,0 1 0,0 0 0,0 0 0,0-6 0,0 4 0,0-5 0,0 7 0,0 0 0,0 0 0,0 0 0,0 0 0,0-7 0,0 6 0,0-6 0,0 7 0,0-6 0,0 4 0,0-11 0,5 12 0,-3-12 0,4 11 0,-6-11 0,5 17 0,-4-16 0,4 16 0,-5-11 0,0 1 0,0 4 0,6-4 0,-5 6 0,5-7 0,-6 6 0,0-12 0,0 5 0,0-6 0,0-1 0,0 1 0,0-6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8.279"/>
    </inkml:context>
    <inkml:brush xml:id="br0">
      <inkml:brushProperty name="width" value="0.05" units="cm"/>
      <inkml:brushProperty name="height" value="0.05" units="cm"/>
      <inkml:brushProperty name="color" value="#33CCFF"/>
    </inkml:brush>
  </inkml:definitions>
  <inkml:trace contextRef="#ctx0" brushRef="#br0">419 0 24575,'0'17'0,"0"2"0,0 15 0,0 9 0,0 11 0,0-1 0,0 7 0,0-7 0,0 18 0,0-6 0,0 16 0,0-17 0,0 17 0,0-7 0,0 0 0,0 7 0,0-16 0,0-2 0,0-4 0,0-6 0,0 1 0,0 5 0,-6-14 0,4 15 0,-4-16 0,6 8 0,0-10 0,0 1 0,0-1 0,0 1 0,-6-1 0,4 1 0,-4-8 0,6 5 0,0-12 0,-7 13 0,6-13 0,-6 5 0,7 0 0,0-5 0,0 5 0,0 0 0,-6-5 0,5 5 0,-5-7 0,6 7 0,0-5 0,-6 5 0,5-7 0,-5 0 0,6 0 0,-6 0 0,5 0 0,-5 0 0,0 0 0,5-1 0,-5 1 0,0 0 0,4 0 0,-3 0 0,-1 0 0,4 0 0,-3-1 0,5 1 0,0-6 0,0 4 0,-6-4 0,4-1 0,-4 6 0,6-6 0,0 7 0,-5-6 0,4 4 0,-4-4 0,5-1 0,0 5 0,0-4 0,0 0 0,0 4 0,0-5 0,0 1 0,0 4 0,0-4 0,-6 6 0,4 0 0,-4-1 0,6-5 0,0 4 0,0-4 0,0 6 0,0 0 0,0 11 0,0-8 0,0 2 0,0-7 0,0-4 0,0-1 0,0 5 0,0-4 0,0 6 0,0-7 0,0 6 0,0-12 0,0 11 0,0-10 0,0 10 0,0-11 0,0 11 0,0-10 0,0 4 0,0 0 0,0-5 0,0 11 0,0-10 0,0 10 0,0-11 0,0 5 0,0 5 0,0-8 0,0 8 0,6-5 0,-4-5 0,3 5 0,-5 0 0,6 2 0,-4-1 0,3 6 0,-5-12 0,0 11 0,0-10 0,0 10 0,0-5 0,0 1 0,0 4 0,0-4 0,0-1 0,0 6 0,0-6 0,0 7 0,0 0 0,0 0 0,0 0 0,0 0 0,0-1 0,0 1 0,0 12 0,0-10 0,0 10 0,0-12 0,0 0 0,0-1 0,0 1 0,0 0 0,0 0 0,0 0 0,0 0 0,0-7 0,0 6 0,0-6 0,0 7 0,0-6 0,0 4 0,0-11 0,0 11 0,-5-10 0,4 10 0,-10-11 0,10 5 0,-4 0 0,-1-4 0,5 10 0,-4-11 0,5 5 0,-6 5 0,4-2 0,-9 4 0,10-7 0,-4 0 0,-1 1 0,4 1 0,-3 4 0,5-10 0,0 4 0,-6 0 0,4-5 0,-4 11 0,6-11 0,-5 5 0,4-6 0,-10 6 0,9-5 0,-9 5 0,10-6 0,-10 0 0,10-1 0,-10 1 0,10 6 0,-4-5 0,0 5 0,-2-1 0,0 3 0,-3-2 0,9 0 0,-10-6 0,10-1 0,-5 1 0,1 0 0,4 0 0,-4-1 0,-1 1 0,5 6 0,-4-5 0,-1 5 0,5-6 0,-4 6 0,0-5 0,3 5 0,-3 0 0,5-5 0,-5 5 0,3 0 0,-3-4 0,5 10 0,0-11 0,-5 5 0,3 0 0,-3-5 0,5 17 0,0-16 0,-5 10 0,4-13 0,-5 1 0,6 0 0,0-1 0,0 1 0,0 0 0,0 0 0,0-1 0,-5 1 0,4-1 0,1-5 0,6-1 0,5-5 0,0 0 0,0-5 0,1 4 0,-1-4 0,0 5 0,1 0 0,-1 0 0,1 0 0,-1 0 0,1 0 0,-1 0 0,1 0 0,0 0 0,-1 0 0,1 0 0,0 0 0,0 0 0,-1 0 0,1 0 0,0 0 0,-1 0 0,1 0 0,-6 4 0,-1 2 0,-10 0 0,-1-1 0,-12-5 0,5 0 0,-6 0 0,8 0 0,-8 0 0,6 0 0,-5 0 0,6 0 0,0 0 0,-6 0 0,4 0 0,-4 0 0,6 0 0,-6 0 0,5 0 0,-5 0 0,16 0 0,3 0 0,11 0 0,-1 0 0,1 0 0,0 0 0,-1 0 0,-9 0 0,-9 0 0,-6 0 0,-4 0 0,6 0 0,4-5 0,-3 4 0,9-9 0,1 9 0,6-4 0,5 0 0,1 3 0,0-3 0,-1 5 0,1 0 0,0-5 0,-1 4 0,1-5 0,0 6 0,-1 0 0,-4 0 0,-2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7:24.750"/>
    </inkml:context>
    <inkml:brush xml:id="br0">
      <inkml:brushProperty name="width" value="0.05" units="cm"/>
      <inkml:brushProperty name="height" value="0.05" units="cm"/>
      <inkml:brushProperty name="color" value="#E71224"/>
    </inkml:brush>
  </inkml:definitions>
  <inkml:trace contextRef="#ctx0" brushRef="#br0">131 34 24575,'11'0'0,"0"0"0,0 0 0,-1 0 0,1 0 0,-10 0 0,-14 0 0,-1 0 0,-10 0 0,12 0 0,0 0 0,1 0 0,-1 0 0,0 0 0,11 0 0,7 0 0,6 0 0,5 0 0,-5 0 0,-1 0 0,1 0 0,-2 0 0,1 0 0,0 0 0,0 0 0,-1 0 0,1 0 0,-1 0 0,-9 0 0,-8 0 0,-5 0 0,-5 0 0,-2 0 0,0 0 0,-1 0 0,-5 0 0,12 0 0,-5 0 0,6 0 0,0 0 0,0-5 0,1 4 0,-1-5 0,6 1 0,1 0 0,10-2 0,1 3 0,5 4 0,1 0 0,0 0 0,-1 0 0,1 0 0,0 0 0,-1 0 0,0 0 0,0 0 0,0 0 0,1 0 0,-6 0 0,-2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7:32.594"/>
    </inkml:context>
    <inkml:brush xml:id="br0">
      <inkml:brushProperty name="width" value="0.05" units="cm"/>
      <inkml:brushProperty name="height" value="0.05" units="cm"/>
      <inkml:brushProperty name="color" value="#E71224"/>
    </inkml:brush>
  </inkml:definitions>
  <inkml:trace contextRef="#ctx0" brushRef="#br0">211 1 24575,'0'11'0,"0"6"0,0-3 0,0 4 0,0-7 0,0 7 0,0-4 0,0 4 0,0-7 0,0 7 0,0-4 0,0 4 0,0-7 0,0 1 0,0 0 0,0-1 0,0 7 0,0-5 0,0 5 0,0-6 0,0 0 0,0-1 0,0 1 0,0 0 0,0 0 0,0 6 0,0-5 0,0 5 0,0-6 0,0-1 0,0 1 0,0 0 0,0-1 0,0 1 0,0 0 0,0-1 0,0 7 0,0-4 0,0 4 0,0-7 0,0 1 0,0 0 0,0-1 0,0 1 0,0 0 0,0-1 0,0 1 0,0 0 0,0 0 0,0-1 0,-6 7 0,5-4 0,-5 4 0,6-7 0,0 7 0,0-5 0,0 5 0,0 0 0,-6 7 0,5 2 0,-5-2 0,6-1 0,-5-10 0,3 10 0,-3-11 0,5 5 0,0 0 0,0-4 0,0 4 0,-6 0 0,5-5 0,-5 5 0,6-7 0,0 1 0,0 6 0,0-5 0,0 5 0,0-6 0,0 0 0,0 0 0,0-1 0,0 1 0,-5 5 0,3-4 0,-3 4 0,5 1 0,0-5 0,0 5 0,0-6 0,0-1 0,0 1 0,0 0 0,0-1 0,0 7 0,0-4 0,0 4 0,0-7 0,0 1 0,0 6 0,0-5 0,0 5 0,0-6 0,0 6 0,0-5 0,0 12 0,0-12 0,0 5 0,0-7 0,0 7 0,0-4 0,0 10 0,0-11 0,0 17 0,0-16 0,0 16 0,0-11 0,0 7 0,0 0 0,0 0 0,0 0 0,0 0 0,0-1 0,0 1 0,0 0 0,0 0 0,0-6 0,0 4 0,0-5 0,0 1 0,0 4 0,0-10 0,0 10 0,0-11 0,0 11 0,0-10 0,0 10 0,0-5 0,0 6 0,0-7 0,0 0 0,0-6 0,0 0 0,0-1 0,0 1 0,0 0 0,0 6 0,0-5 0,0 5 0,0-6 0,0-1 0,0 1 0,0 0 0,0 0 0,0-1 0,0 1 0,0 0 0,0-1 0,0 1 0,0-1 0,0 0 0,0 1 0,0-1 0,0 1 0,0-1 0,0 1 0,0-1 0,0 1 0,0-1 0,0 1 0,0 0 0,0-1 0,0 1 0,0-1 0,0 1 0,0-1 0,0 1 0,0 0 0,0-1 0,0 1 0,0 0 0,0-1 0,0 1 0,0 0 0,0-1 0,0 1 0,0-1 0,0 1 0,0 0 0,0-1 0,0 1 0,0 6 0,0-5 0,0 5 0,0-6 0,0 6 0,0-5 0,0 11 0,0-10 0,0 10 0,0-11 0,0 12 0,0-12 0,0 5 0,0 0 0,0-5 0,0 5 0,0 0 0,0-5 0,0 5 0,0-6 0,0 0 0,0-1 0,0 1 0,0 6 0,0-5 0,0 5 0,0-6 0,0 0 0,0-1 0,0 1 0,-5-1 0,4 1 0,-4-1 0,5 0 0,0 1 0,0-1 0,0 0 0,0 0 0,-5-5 0,3 4 0,-3-4 0,5 6 0,-5-6 0,3 3 0,-3-2 0,0 4 0,4 0 0,-4 0 0,5 0 0,-5 0 0,4 0 0,-4 0 0,-1-5 0,5 4 0,-4-4 0,5 6 0,0-1 0,0 0 0,0 0 0,0 0 0,0 0 0,0 0 0,0 0 0,0 0 0,0 1 0,0-1 0,0 1 0,0 0 0,0-1 0,0 1 0,0-1 0,0 1 0,0-1 0,0 1 0,0-1 0,0 1 0,0-1 0,0 1 0,0-1 0,0 1 0,0-1 0,0 0 0,0-1 0,0 1 0,0 0 0,0-1 0,0 1 0,0 0 0,-5-6 0,-1 0 0,-5-5 0,0 0 0,-1 0 0,1 0 0,5-5 0,-4 4 0,8-9 0,-3 4 0,5-5 0,5 5 0,1 2 0,6-2 0,-1 5 0,1-10 0,-1 10 0,0-9 0,1 8 0,-1-3 0,1 5 0,0 0 0,-1 0 0,1 0 0,0 0 0,-1 0 0,1 0 0,-1 0 0,-5 5 0,-1 1 0,-10 0 0,-2-2 0,-4-4 0,-1 0 0,0 0 0,0 0 0,0 6 0,1-5 0,-1 4 0,0-5 0,0 0 0,0 0 0,1 0 0,10 0 0,7 0 0,7 0 0,4 0 0,-6 0 0,1 0 0,-1 0 0,1 0 0,-1 0 0,1 0 0,-1 0 0,1 0 0,-1 0 0,-15 0 0,1 0 0,-19 0 0,8 0 0,-10 0 0,11 0 0,-5-5 0,6 3 0,0-3 0,1 5 0,9 0 0,9 0 0,5 0 0,5 0 0,-5 0 0,-1 0 0,1 0 0,-1 0 0,0 0 0,-5 0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3.538"/>
    </inkml:context>
    <inkml:brush xml:id="br0">
      <inkml:brushProperty name="width" value="0.1" units="cm"/>
      <inkml:brushProperty name="height" value="0.1" units="cm"/>
      <inkml:brushProperty name="color" value="#FF0066"/>
    </inkml:brush>
  </inkml:definitions>
  <inkml:trace contextRef="#ctx0" brushRef="#br0">1 1 24575,'11'0'0,"0"0"0,1 0 0,0 0 0,-1 0 0,1 0 0,-1 0 0,1 0 0,-1 0 0,1 0 0,0 0 0,-1 0 0,1 0 0,0 0 0,-1 0 0,1 0 0,0 0 0,0 0 0,-1 0 0,1 0 0,0 0 0,-1 0 0,1 0 0,0 0 0,-1 0 0,1 0 0,-1 0 0,0 0 0,1 0 0,-1 0 0,1 0 0,-1 0 0,0 0 0,0 0 0,-1 0 0,1 0 0,-5 0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7.339"/>
    </inkml:context>
    <inkml:brush xml:id="br0">
      <inkml:brushProperty name="width" value="0.1" units="cm"/>
      <inkml:brushProperty name="height" value="0.1" units="cm"/>
      <inkml:brushProperty name="color" value="#FF0066"/>
    </inkml:brush>
  </inkml:definitions>
  <inkml:trace contextRef="#ctx0" brushRef="#br0">1 1 24575,'11'0'0,"0"0"0,0 0 0,1 0 0,0 0 0,-1 0 0,1 0 0,0 0 0,0 0 0,-1 0 0,1 0 0,0 0 0,-1 0 0,1 0 0,0 0 0,-1 0 0,1 0 0,0 0 0,-1 0 0,7 0 0,-4 0 0,10 0 0,-11 0 0,5 0 0,-6 0 0,-1 0 0,1 0 0,0 0 0,-1 0 0,1 0 0,-1 0 0,1 0 0,0 0 0,-1 0 0,1 0 0,0 0 0,-1 0 0,1 0 0,0 0 0,-1 0 0,0 0 0,-5 5 0,3-4 0,-12 4 0,-4-5 0,-12 0 0,0 0 0,-5 0 0,10 0 0,-10 0 0,-3 0 0,5 0 0,-10 0 0,12 0 0,-6 0 0,0 0 0,7 0 0,0 0 0,8 0 0,-8 0 0,6 0 0,-5 0 0,6 0 0,0 0 0,0 0 0,0 0 0,1 0 0,-1 0 0,0 0 0,1 0 0,-1 0 0,1 0 0,0 0 0,5-5 0,1 4 0,5-4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44.717"/>
    </inkml:context>
    <inkml:brush xml:id="br0">
      <inkml:brushProperty name="width" value="0.1" units="cm"/>
      <inkml:brushProperty name="height" value="0.1" units="cm"/>
      <inkml:brushProperty name="color" value="#FF0066"/>
    </inkml:brush>
  </inkml:definitions>
  <inkml:trace contextRef="#ctx0" brushRef="#br0">712 1 24575,'0'11'0,"0"0"0,0 7 0,0-5 0,0 11 0,0-10 0,0 10 0,0-5 0,0 1 0,0 4 0,0-4 0,0 6 0,0 0 0,0-1 0,0-5 0,0 12 0,0-17 0,0 24 0,0-18 0,0 13 0,0-9 0,0 1 0,0 0 0,0 7 0,0-5 0,0 5 0,0-7 0,0 0 0,0 7 0,0-5 0,0 5 0,0-7 0,0 0 0,0 0 0,0 0 0,0 0 0,6 0 0,-4 0 0,3-1 0,-5 1 0,0 0 0,0 0 0,0 0 0,0 0 0,0 0 0,0-7 0,0 5 0,0-4 0,0 6 0,0 0 0,6-1 0,-5 1 0,5 0 0,-6 7 0,0-5 0,0 17 0,0-9 0,0 3 0,0-5 0,0-1 0,0-5 0,0 12 0,0-12 0,0 5 0,0 0 0,0-5 0,0 13 0,0-13 0,0 12 0,0-5 0,0 8 0,0-8 0,0 6 0,0-6 0,0 7 0,0 1 0,0-1 0,0 1 0,0-1 0,0 1 0,0 8 0,0-6 0,0 6 0,0 0 0,0-6 0,0 33 0,0-28 0,0 28 0,0-25 0,0 1 0,0 5 0,7-5 0,-5-1 0,5 16 0,-7-13 0,0 15 0,0-9 0,0 0 0,0 10 0,0-8 0,0 17 0,0-7 0,0 0 0,0 7 0,0-7 0,0 10 0,0-1 0,0-17 0,0 0 0,0 30-387,0-30 0,0-1 387,0 19 0,0-1 0,0 1 0,0 0 0,0 10 0,0-8 0,0 9 0,-8-1 0,6-7 0,-2-36 0,0 3 0,-1 0 0,1 1 0,-1 7 0,-1-1 0,1-11 0,0 2 0,-1 19 0,3-2 0,3 4 0,-5 9 0,0 3-700,4-30 1,0-1 699,-4 26 0,0 2 0,4-7 0,2-2 0,-1-4 0,0 0 0,0 11 0,0 1-937,0 2 1,0 0 936,0 0 0,0 2 0,0 3 0,0 2 0,0-4 0,0 6 0,0-15 0,0 8 0,0 1 0,0-6 0,0-5 0,0-6 0,0 6-585,0 4 0,0 7 0,0-2 1,0-9 584,0 11 0,0-8 0,0 4 0,0 0-420,0 1 1,0-1 419,0 0 0,0 0 0,0-5 0,0-3 0,0-12 0,0 1 0,0 24 0,0-2 265,0 15-265,0-21 0,0 2 0,0-27 0,0 1 0,0 20 0,0 0 0,0-20 0,0-1 0,0 18 0,0-2 0,0 17 0,0 11 0,0-46 0,0 1 0,0 44 0,0 0 0,0-44 0,0-1 0,0 34 535,0-33 1,0 0-536,0 33 0,0 8 0,0-10 0,0 0 0,0-1 0,0 1 0,0-10 2422,0-3-2422,0-9 1787,0 0-1787,0-9 1040,-6-9-1040,5-11 639,-5-7-639,6-6 0,-5-2 0,3-7 0,-8 1 0,3-5 0,-4-2 0,0-5 0,4-5 0,2-2 0,5-11 0,0 6 0,0-6 0,0 0 0,0-2 0,0-13 0,0 21 0,0-1 0,0 38 0,0 12 0,0 7 0,0 7 0,0 0 0,0 3 0,0 8 0,0-1 0,0-7 0,0 5 0,0-5 0,0-1 0,0 7 0,0-16 0,0 16 0,0-15 0,0 6 0,0 0 0,0-7 0,0 16 0,0-7 0,0 1 0,0 5 0,0-6 0,0 9 0,0-9 0,0 7 0,0-16 0,0 16 0,0-15 0,0 6 0,0-9 0,0 10 0,0-8 0,0 0 0,0-3 0,0-6 0,0 7 0,0-7 0,0 6 0,0-6 0,0 8 0,0-1 0,0 1 0,0-1 0,0 1 0,0-1 0,0 1 0,0-1 0,0 1 0,0-1 0,0 1 0,0-8 0,0 6 0,0-6 0,-11 0 0,8-2 0,-9-7 0,12 7 0,0-5 0,-6 17 0,-1-16 0,0 8 0,1-11 0,0 0 0,5 0 0,-5-1 0,1-5 0,3 4 0,-9-4 0,10 6 0,-11-1 0,11 1 0,-5 0 0,-1 7 0,6-5 0,-12 13 0,12-6 0,-12 7 0,5 1 0,-6-1 0,6 9 0,-12 21 0,10-14 0,-12 21 0,8-35 0,-1 8 0,7-1 0,-5-7 0,5 7 0,-13 1 0,4-8 0,-4 7 0,7-16 0,0 6 0,0-13 0,0 12 0,1-12 0,-1 5 0,7-7 0,-5 0 0,5 0 0,0 0 0,-5 0 0,5-7 0,0 6 0,-4-1 0,10 4 0,-11-4 0,11 1 0,-9-12 0,8 11 0,-3-4 0,-1 6 0,5 0 0,-11-1 0,11 1 0,-5 0 0,6 0 0,-6 0 0,5 7 0,-5-5 0,-1 13 0,6-6 0,-6 0 0,1 5 0,4-4 0,-4 6 0,6-7 0,0 6 0,0-6 0,-6 8 0,4-1 0,-4 1 0,6 18 0,0-14 0,0 15 0,0-20 0,0-7 0,0 6 0,0-6 0,0 0 0,0 6 0,0-13 0,0 12 0,0-12 0,0 5 0,0-7 0,0 0 0,0 7 0,0-5 0,0-1 0,0-3 0,0-4 0,0 6 0,0 0 0,0-7 0,0 5 0,0-4 0,0 6 0,0-7 0,0 6 0,0 6 0,0-2 0,0 8 0,0-18 0,0 6 0,0-12 0,0 11 0,0-10 0,5 10 0,-3-11 0,9 5 0,-5-6 0,1 0 0,3-1 0,-3 1 0,-1 0 0,5-1 0,-10 1 0,9 0 0,-4-1 0,1 0 0,2-5 0,-7 4 0,2-13 0,-4-4 0,0-12 0,0-6 0,0 10 0,0 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27.941"/>
    </inkml:context>
    <inkml:brush xml:id="br0">
      <inkml:brushProperty name="width" value="0.05" units="cm"/>
      <inkml:brushProperty name="height" value="0.05" units="cm"/>
      <inkml:brushProperty name="color" value="#33CCFF"/>
    </inkml:brush>
  </inkml:definitions>
  <inkml:trace contextRef="#ctx0" brushRef="#br0">151 1 24575,'10'0'0,"1"0"0,0 0 0,-1 0 0,1 0 0,0 0 0,0 0 0,0 0 0,0 0 0,0 0 0,0 0 0,-10 0 0,-14 0 0,-7 0 0,-12 5 0,6 3 0,0-1 0,0-1 0,6-6 0,-4 5 0,10-3 0,-4 3 0,0-5 0,5 0 0,-5 0 0,16 0 0,3 0 0,10 0 0,1 0 0,0 0 0,-1 0 0,1 0 0,0 0 0,0 0 0,-1 0 0,1 0 0,6 0 0,-5 0 0,5 0 0,-6 0 0,0 0 0,-1 0 0,1 0 0,-1 0 0,0 0 0,1 0 0,-2 0 0,1 0 0,0 0 0,-1 0 0,1-4 0,0 2 0,0-2 0,-1 4 0,-4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0:57:51.667"/>
    </inkml:context>
    <inkml:brush xml:id="br0">
      <inkml:brushProperty name="width" value="0.05" units="cm"/>
      <inkml:brushProperty name="height" value="0.05" units="cm"/>
      <inkml:brushProperty name="color" value="#E71224"/>
    </inkml:brush>
  </inkml:definitions>
  <inkml:trace contextRef="#ctx0" brushRef="#br0">1307 68 24575,'-86'6'0,"-1"0"0,0 0 0,0 0 0,-15 0 0,-7 1 0,10 0 0,27 1 0,17 6 0,-10-8 0,5 1 0,29 4 0,1-5 0,15 1 0,-8-2 0,11 0 0,1 1 0,4 5 0,2 0 0,0 6 0,4-5 0,-10 10 0,10-9 0,-10 4 0,10-5 0,-4-1 0,-1 1 0,5-1 0,-10 7 0,10-4 0,-11 10 0,5-5 0,-7 7 0,1 8 0,0-7 0,-1 7 0,0-1 0,1-5 0,-1 12 0,-6-5 0,10 0 0,-9 6 0,17-13 0,-10 5 0,11-7 0,-11 0 0,11 0 0,-5 0 0,1-7 0,3 5 0,-3-4 0,5 0 0,0 4 0,0-11 0,0 5 0,0 0 0,0-5 0,0 5 0,0 0 0,0-4 0,0 10 0,0-11 0,0 11 0,0-10 0,0 4 0,0 0 0,0 1 0,0 1 0,0 4 0,0-11 0,0 12 0,0-12 0,0 11 0,0-11 0,0 12 0,11-1 0,-3-3 0,9 2 0,-5-11 0,-1-1 0,1 1 0,6 0 0,2 1 0,-1-1 0,5-5 0,-10-2 0,10-5 0,-11 0 0,12 0 0,-6 0 0,1 0 0,4 0 0,-4 0 0,5 0 0,9 0 0,-7 0 0,14 0 0,-6 0 0,16 0 0,30 0 0,-3 0-332,-28 0 1,2 0 331,2 0 0,-2 0 0,27 0 0,-22 0 0,1 0 0,29 0 0,-34 0 0,2 0 0,-1 0 0,0 0 0,0 0 0,-1 0 0,44 0 0,-44 0 0,0 0 0,33 8 0,-34-3 0,1 0 0,44 4 0,-31-1 0,1 1 0,-9-4 0,-2 0 0,0 4 0,1 0 0,15 1 0,-2-1 0,6 8 0,-5-12 0,0 1 0,6 8 0,-25-9 0,1 0 0,33 12-201,-1-7 201,-13 4 0,-11-6 0,1 1 0,-9-2 0,-1-1 656,17-4-656,-19 4 208,20-6-208,-19 7 0,-7-5 0,16 4 0,-15-6 0,6 0 0,0 0 0,-6 0 0,6 0 0,0 0 0,-7 0 0,8 0 0,-10 0 0,9 0 0,-6 0 0,6 0 0,-16 0 0,6 0 0,-6 0 0,7 0 0,20 0 0,-22 0 0,19 0 0,-24 0 0,8 0 0,-1 7 0,1-6 0,8 6 0,-6-7 0,14 0 0,-14 0 0,15 0 0,-7 0 0,0 0 0,7 0 0,-16 0 0,8 0 0,-10 0 0,1 0 0,-8 0 0,17 0 0,-22 0 0,9 0 0,-15-6 0,-11-1 0,5-5 0,-6 0 0,0 0 0,-1 0 0,1 0 0,0 0 0,-1 1 0,-4-1 0,4-6 0,-4 4 0,0-4 0,3 6 0,-9 0 0,5 1 0,-2-1 0,-2 1 0,2-1 0,-4 1 0,0-1 0,0 0 0,0 1 0,0-1 0,0 0 0,0 0 0,0 1 0,0-1 0,0 0 0,0-6 0,0 4 0,0-4 0,0 0 0,0 5 0,0-6 0,0 1 0,0-2 0,0-6 0,-5 0 0,3 0 0,-4 0 0,1 0 0,3 7 0,-10-6 0,11 12 0,-5-12 0,1 12 0,-2-5 0,1-1 0,-5 6 0,10-5 0,-10 0 0,4 4 0,0-4 0,-4 6 0,5 0 0,-6 0 0,-1-6 0,1-2 0,-1-6 0,-6 0 0,5 1 0,-11-1 0,11 0 0,-20-9 0,11 6 0,-12-6 0,8 2 0,-7 4 0,5-5 0,-12 6 0,13 1 0,-5 0 0,0 6 0,5-3 0,-13 2 0,13 1 0,-5-4 0,-1 9 0,6-8 0,-5 9 0,-5-4 0,16 6 0,-14 0 0,16 1 0,-6 4 0,0-3 0,-8 3 0,6-5 0,-13 5 0,14-4 0,-14 4 0,6 1 0,-17-6 0,8 4 0,-16 1 0,-3 2 0,-11-2-288,21 7 0,-1 0 288,-26-6 0,23 2 0,-1 2 0,-18 1 0,23-2 0,0 0 0,-33-4 0,-9 6 0,12-13 0,-1 13 0,24-5 0,-1-1 0,-32 7 0,32-7 0,1 1 0,-24 5 0,0-6 0,0 8 0,0 0 0,1-7 0,-1 5 0,0-6 0,0 8-141,10-6 141,3 4 0,9-5 0,0 7 0,0 0 0,9 0 571,-7 0-571,15 0 146,-15-7-146,15 5 0,-6-5 0,8 7 0,-8 0 0,-13 0 0,15 0 0,-10 0 0,23-6 0,1 4 0,2-4 0,7 6 0,6 0 0,2 0 0,0 0 0,9-5 0,-7 4 0,9-5 0,-5 6 0,1 0 0,-1 0 0,0 0 0,1 0 0,0 0 0,-1 0 0,-5 0 0,4 0 0,-4 0 0,5 0 0,-6 0 0,4 0 0,-10 0 0,10 0 0,-4 0 0,0 0 0,4 0 0,-4 0 0,7 0 0,-1 0 0,1 0 0,4 0 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3.961"/>
    </inkml:context>
    <inkml:brush xml:id="br0">
      <inkml:brushProperty name="width" value="0.05" units="cm"/>
      <inkml:brushProperty name="height" value="0.05" units="cm"/>
      <inkml:brushProperty name="color" value="#33CCFF"/>
    </inkml:brush>
  </inkml:definitions>
  <inkml:trace contextRef="#ctx0" brushRef="#br0">157 0 24575,'0'17'0,"0"-1"0,0 2 0,0-5 0,0 11 0,0-11 0,0 12 0,0-12 0,0 11 0,0-4 0,0-1 0,0 6 0,0-6 0,0 1 0,0 4 0,0-11 0,0 12 0,0-6 0,0 1 0,0 4 0,0-11 0,0 11 0,0-10 0,0 10 0,0-11 0,0 11 0,0-10 0,-6 10 0,5-4 0,-5-1 0,6 5 0,0-10 0,0 10 0,0-11 0,-6 12 0,5-12 0,-5 11 0,6-11 0,0 5 0,0-6 0,0 6 0,0-5 0,0 5 0,0-6 0,0 6 0,-5-5 0,3 5 0,-3-6 0,5 0 0,0 6 0,0-5 0,0 5 0,0 0 0,0-5 0,0 5 0,0 0 0,0-5 0,0 12 0,-5-12 0,3 5 0,-3 0 0,5 2 0,0-1 0,0 5 0,0-10 0,0 10 0,0-11 0,0 12 0,0-6 0,0 1 0,0 4 0,0 1 0,0 2 0,0 4 0,0-11 0,0 4 0,0-5 0,0 7 0,0 0 0,0 0 0,0 0 0,0 7 0,0-5 0,0 5 0,0 0 0,0 3 0,0-1 0,0 5 0,0-5 0,0 8 0,0-1 0,0 1 0,0-8 0,0 6 0,0-6 0,0 7 0,-6 1 0,4 18 0,-4-14 0,6 15 0,0-20 0,0-6 0,0 4 0,0-12 0,0 13 0,0-14 0,0 14 0,0-13 0,0 12 0,0-12 0,0 13 0,0-6 0,0 0 0,0 6 0,0-6 0,0 0 0,0 6 0,0-6 0,0 0 0,0 5 0,0-4 0,0-1 0,0 5 0,0-12 0,0 13 0,0-2 0,0-3 0,0 2 0,0-13 0,0 1 0,0-6 0,0 4 0,0-4 0,0-1 0,0 6 0,0-6 0,0 1 0,0 4 0,0-11 0,0 5 0,0 0 0,0-4 0,0 10 0,0-11 0,0 11 0,0-10 0,0 4 0,0 0 0,0-5 0,0 5 0,0 0 0,0 7 0,0 2 0,0 4 0,0-12 0,0 6 0,0-6 0,0 7 0,0 0 0,0 0 0,0 0 0,0-1 0,0 1 0,0 0 0,0 0 0,0 0 0,0 0 0,0 0 0,0 0 0,0-1 0,0 1 0,0 0 0,0 0 0,0 0 0,0-7 0,0 6 0,0-6 0,0 12 0,-6-3 0,5-4 0,-5 1 0,6-6 0,0 1 0,0 4 0,-6-4 0,4-1 0,-3 5 0,5-10 0,-6 4 0,5 0 0,-4-5 0,5 11 0,0-10 0,0 4 0,0 0 0,-6-5 0,5 5 0,-4 0 0,5-5 0,0 5 0,0 0 0,0-5 0,-6 12 0,5-7 0,-5 8 0,6-8 0,0 0 0,0 0 0,0-5 0,0 11 0,0-10 0,0 4 0,0 0 0,0 1 0,0 1 0,0 4 0,0-5 0,0 7 0,0 0 0,0-6 0,0 4 0,0-4 0,0 5 0,0 13 0,0-9 0,0 8 0,0-11 0,0-7 0,0 13 0,0-11 0,0 6 0,0-2 0,0-6 0,0 7 0,0 0 0,0 0 0,0 0 0,0-7 0,5 6 0,-3-6 0,4 7 0,-1 0 0,-3 0 0,4 0 0,-6 0 0,5-1 0,-3 1 0,4 0 0,-6 0 0,0 0 0,5 0 0,-3 11 0,3-8 0,-5 8 0,6-11 0,-4 7 0,9-5 0,-9 5 0,3 1 0,1-7 0,-4 7 0,10-1 0,-5-5 0,1 12 0,-3-5 0,2 8 0,1-1 0,-1 1 0,6-1 0,-11 1 0,10-1 0,-10 1 0,10 0 0,-10 8 0,11-7 0,-12 16 0,12-15 0,-12 14 0,6-14 0,-1 6 0,-5 0 0,6-6 0,-1 6 0,-4-8 0,4-1 0,-6-7 0,0 6 0,0 5 0,0-8 0,0 7 0,0-19 0,0 0 0,0-6 0,0 4 0,0-11 0,0 11 0,5-10 0,-4 4 0,5 0 0,-6-5 0,0 5 0,0 0 0,0-5 0,0 11 0,0-10 0,0 4 0,0 0 0,0-5 0,0 11 0,0-4 0,0 6 0,0 5 0,0-4 0,0 4 0,0-5 0,0 0 0,0 0 0,0-1 0,0 1 0,0-6 0,0 4 0,0-4 0,0 6 0,0-7 0,0 5 0,0-4 0,-6 0 0,5 4 0,-9-11 0,8 11 0,-3-10 0,5 10 0,-5-11 0,3 12 0,-9-6 0,10 7 0,-11 0 0,11-7 0,-11 6 0,11-6 0,-11 7 0,5 12 0,-1-10 0,-3 10 0,3-12 0,-5-1 0,6 9 0,-4-13 0,10 11 0,-11-5 0,4 0 0,1 7 0,-6-1 0,6-5 0,-7 5 0,7-7 0,-5 7 0,10-5 0,-10 5 0,11-7 0,-11 0 0,10-7 0,-3 13 0,-1-17 0,5 17 0,-4-12 0,5 5 0,0 1 0,-6 0 0,5 11 0,-5-8 0,6 9 0,0-13 0,0 1 0,0 0 0,0 0 0,0-6 0,0 4 0,0-5 0,0 7 0,0 0 0,0 0 0,0 0 0,0 0 0,0-7 0,0 6 0,0-6 0,0 7 0,0-6 0,0 4 0,0-11 0,5 12 0,-3-12 0,4 11 0,-6-11 0,5 17 0,-4-16 0,4 16 0,-5-11 0,0 1 0,0 4 0,6-4 0,-5 6 0,5-7 0,-6 6 0,0-12 0,0 5 0,0-6 0,0-1 0,0 1 0,0-6 0,0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8.279"/>
    </inkml:context>
    <inkml:brush xml:id="br0">
      <inkml:brushProperty name="width" value="0.05" units="cm"/>
      <inkml:brushProperty name="height" value="0.05" units="cm"/>
      <inkml:brushProperty name="color" value="#33CCFF"/>
    </inkml:brush>
  </inkml:definitions>
  <inkml:trace contextRef="#ctx0" brushRef="#br0">419 0 24575,'0'17'0,"0"2"0,0 15 0,0 9 0,0 11 0,0-1 0,0 7 0,0-7 0,0 18 0,0-6 0,0 16 0,0-17 0,0 17 0,0-7 0,0 0 0,0 7 0,0-16 0,0-2 0,0-4 0,0-6 0,0 1 0,0 5 0,-6-14 0,4 15 0,-4-16 0,6 8 0,0-10 0,0 1 0,0-1 0,0 1 0,-6-1 0,4 1 0,-4-8 0,6 5 0,0-12 0,-7 13 0,6-13 0,-6 5 0,7 0 0,0-5 0,0 5 0,0 0 0,-6-5 0,5 5 0,-5-7 0,6 7 0,0-5 0,-6 5 0,5-7 0,-5 0 0,6 0 0,-6 0 0,5 0 0,-5 0 0,0 0 0,5-1 0,-5 1 0,0 0 0,4 0 0,-3 0 0,-1 0 0,4 0 0,-3-1 0,5 1 0,0-6 0,0 4 0,-6-4 0,4-1 0,-4 6 0,6-6 0,0 7 0,-5-6 0,4 4 0,-4-4 0,5-1 0,0 5 0,0-4 0,0 0 0,0 4 0,0-5 0,0 1 0,0 4 0,0-4 0,-6 6 0,4 0 0,-4-1 0,6-5 0,0 4 0,0-4 0,0 6 0,0 0 0,0 11 0,0-8 0,0 2 0,0-7 0,0-4 0,0-1 0,0 5 0,0-4 0,0 6 0,0-7 0,0 6 0,0-12 0,0 11 0,0-10 0,0 10 0,0-11 0,0 11 0,0-10 0,0 4 0,0 0 0,0-5 0,0 11 0,0-10 0,0 10 0,0-11 0,0 5 0,0 5 0,0-8 0,0 8 0,6-5 0,-4-5 0,3 5 0,-5 0 0,6 2 0,-4-1 0,3 6 0,-5-12 0,0 11 0,0-10 0,0 10 0,0-5 0,0 1 0,0 4 0,0-4 0,0-1 0,0 6 0,0-6 0,0 7 0,0 0 0,0 0 0,0 0 0,0 0 0,0-1 0,0 1 0,0 12 0,0-10 0,0 10 0,0-12 0,0 0 0,0-1 0,0 1 0,0 0 0,0 0 0,0 0 0,0 0 0,0-7 0,0 6 0,0-6 0,0 7 0,0-6 0,0 4 0,0-11 0,0 11 0,-5-10 0,4 10 0,-10-11 0,10 5 0,-4 0 0,-1-4 0,5 10 0,-4-11 0,5 5 0,-6 5 0,4-2 0,-9 4 0,10-7 0,-4 0 0,-1 1 0,4 1 0,-3 4 0,5-10 0,0 4 0,-6 0 0,4-5 0,-4 11 0,6-11 0,-5 5 0,4-6 0,-10 6 0,9-5 0,-9 5 0,10-6 0,-10 0 0,10-1 0,-10 1 0,10 6 0,-4-5 0,0 5 0,-2-1 0,0 3 0,-3-2 0,9 0 0,-10-6 0,10-1 0,-5 1 0,1 0 0,4 0 0,-4-1 0,-1 1 0,5 6 0,-4-5 0,-1 5 0,5-6 0,-4 6 0,0-5 0,3 5 0,-3 0 0,5-5 0,-5 5 0,3 0 0,-3-4 0,5 10 0,0-11 0,-5 5 0,3 0 0,-3-5 0,5 17 0,0-16 0,-5 10 0,4-13 0,-5 1 0,6 0 0,0-1 0,0 1 0,0 0 0,0 0 0,0-1 0,-5 1 0,4-1 0,1-5 0,6-1 0,5-5 0,0 0 0,0-5 0,1 4 0,-1-4 0,0 5 0,1 0 0,-1 0 0,1 0 0,-1 0 0,1 0 0,-1 0 0,1 0 0,0 0 0,-1 0 0,1 0 0,0 0 0,0 0 0,-1 0 0,1 0 0,0 0 0,-1 0 0,1 0 0,-6 4 0,-1 2 0,-10 0 0,-1-1 0,-12-5 0,5 0 0,-6 0 0,8 0 0,-8 0 0,6 0 0,-5 0 0,6 0 0,0 0 0,-6 0 0,4 0 0,-4 0 0,6 0 0,-6 0 0,5 0 0,-5 0 0,16 0 0,3 0 0,11 0 0,-1 0 0,1 0 0,0 0 0,-1 0 0,-9 0 0,-9 0 0,-6 0 0,-4 0 0,6 0 0,4-5 0,-3 4 0,9-9 0,1 9 0,6-4 0,5 0 0,1 3 0,0-3 0,-1 5 0,1 0 0,0-5 0,-1 4 0,1-5 0,0 6 0,-1 0 0,-4 0 0,-2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7:24.750"/>
    </inkml:context>
    <inkml:brush xml:id="br0">
      <inkml:brushProperty name="width" value="0.05" units="cm"/>
      <inkml:brushProperty name="height" value="0.05" units="cm"/>
      <inkml:brushProperty name="color" value="#E71224"/>
    </inkml:brush>
  </inkml:definitions>
  <inkml:trace contextRef="#ctx0" brushRef="#br0">131 34 24575,'11'0'0,"0"0"0,0 0 0,-1 0 0,1 0 0,-10 0 0,-14 0 0,-1 0 0,-10 0 0,12 0 0,0 0 0,1 0 0,-1 0 0,0 0 0,11 0 0,7 0 0,6 0 0,5 0 0,-5 0 0,-1 0 0,1 0 0,-2 0 0,1 0 0,0 0 0,0 0 0,-1 0 0,1 0 0,-1 0 0,-9 0 0,-8 0 0,-5 0 0,-5 0 0,-2 0 0,0 0 0,-1 0 0,-5 0 0,12 0 0,-5 0 0,6 0 0,0 0 0,0-5 0,1 4 0,-1-5 0,6 1 0,1 0 0,10-2 0,1 3 0,5 4 0,1 0 0,0 0 0,-1 0 0,1 0 0,0 0 0,-1 0 0,0 0 0,0 0 0,0 0 0,1 0 0,-6 0 0,-2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7:32.594"/>
    </inkml:context>
    <inkml:brush xml:id="br0">
      <inkml:brushProperty name="width" value="0.05" units="cm"/>
      <inkml:brushProperty name="height" value="0.05" units="cm"/>
      <inkml:brushProperty name="color" value="#E71224"/>
    </inkml:brush>
  </inkml:definitions>
  <inkml:trace contextRef="#ctx0" brushRef="#br0">211 1 24575,'0'11'0,"0"6"0,0-3 0,0 4 0,0-7 0,0 7 0,0-4 0,0 4 0,0-7 0,0 7 0,0-4 0,0 4 0,0-7 0,0 1 0,0 0 0,0-1 0,0 7 0,0-5 0,0 5 0,0-6 0,0 0 0,0-1 0,0 1 0,0 0 0,0 0 0,0 6 0,0-5 0,0 5 0,0-6 0,0-1 0,0 1 0,0 0 0,0-1 0,0 1 0,0 0 0,0-1 0,0 7 0,0-4 0,0 4 0,0-7 0,0 1 0,0 0 0,0-1 0,0 1 0,0 0 0,0-1 0,0 1 0,0 0 0,0 0 0,0-1 0,-6 7 0,5-4 0,-5 4 0,6-7 0,0 7 0,0-5 0,0 5 0,0 0 0,-6 7 0,5 2 0,-5-2 0,6-1 0,-5-10 0,3 10 0,-3-11 0,5 5 0,0 0 0,0-4 0,0 4 0,-6 0 0,5-5 0,-5 5 0,6-7 0,0 1 0,0 6 0,0-5 0,0 5 0,0-6 0,0 0 0,0 0 0,0-1 0,0 1 0,-5 5 0,3-4 0,-3 4 0,5 1 0,0-5 0,0 5 0,0-6 0,0-1 0,0 1 0,0 0 0,0-1 0,0 7 0,0-4 0,0 4 0,0-7 0,0 1 0,0 6 0,0-5 0,0 5 0,0-6 0,0 6 0,0-5 0,0 12 0,0-12 0,0 5 0,0-7 0,0 7 0,0-4 0,0 10 0,0-11 0,0 17 0,0-16 0,0 16 0,0-11 0,0 7 0,0 0 0,0 0 0,0 0 0,0 0 0,0-1 0,0 1 0,0 0 0,0 0 0,0-6 0,0 4 0,0-5 0,0 1 0,0 4 0,0-10 0,0 10 0,0-11 0,0 11 0,0-10 0,0 10 0,0-5 0,0 6 0,0-7 0,0 0 0,0-6 0,0 0 0,0-1 0,0 1 0,0 0 0,0 6 0,0-5 0,0 5 0,0-6 0,0-1 0,0 1 0,0 0 0,0 0 0,0-1 0,0 1 0,0 0 0,0-1 0,0 1 0,0-1 0,0 0 0,0 1 0,0-1 0,0 1 0,0-1 0,0 1 0,0-1 0,0 1 0,0-1 0,0 1 0,0 0 0,0-1 0,0 1 0,0-1 0,0 1 0,0-1 0,0 1 0,0 0 0,0-1 0,0 1 0,0 0 0,0-1 0,0 1 0,0 0 0,0-1 0,0 1 0,0-1 0,0 1 0,0 0 0,0-1 0,0 1 0,0 6 0,0-5 0,0 5 0,0-6 0,0 6 0,0-5 0,0 11 0,0-10 0,0 10 0,0-11 0,0 12 0,0-12 0,0 5 0,0 0 0,0-5 0,0 5 0,0 0 0,0-5 0,0 5 0,0-6 0,0 0 0,0-1 0,0 1 0,0 6 0,0-5 0,0 5 0,0-6 0,0 0 0,0-1 0,0 1 0,-5-1 0,4 1 0,-4-1 0,5 0 0,0 1 0,0-1 0,0 0 0,0 0 0,-5-5 0,3 4 0,-3-4 0,5 6 0,-5-6 0,3 3 0,-3-2 0,0 4 0,4 0 0,-4 0 0,5 0 0,-5 0 0,4 0 0,-4 0 0,-1-5 0,5 4 0,-4-4 0,5 6 0,0-1 0,0 0 0,0 0 0,0 0 0,0 0 0,0 0 0,0 0 0,0 0 0,0 1 0,0-1 0,0 1 0,0 0 0,0-1 0,0 1 0,0-1 0,0 1 0,0-1 0,0 1 0,0-1 0,0 1 0,0-1 0,0 1 0,0-1 0,0 1 0,0-1 0,0 0 0,0-1 0,0 1 0,0 0 0,0-1 0,0 1 0,0 0 0,-5-6 0,-1 0 0,-5-5 0,0 0 0,-1 0 0,1 0 0,5-5 0,-4 4 0,8-9 0,-3 4 0,5-5 0,5 5 0,1 2 0,6-2 0,-1 5 0,1-10 0,-1 10 0,0-9 0,1 8 0,-1-3 0,1 5 0,0 0 0,-1 0 0,1 0 0,0 0 0,-1 0 0,1 0 0,-1 0 0,-5 5 0,-1 1 0,-10 0 0,-2-2 0,-4-4 0,-1 0 0,0 0 0,0 0 0,0 6 0,1-5 0,-1 4 0,0-5 0,0 0 0,0 0 0,1 0 0,10 0 0,7 0 0,7 0 0,4 0 0,-6 0 0,1 0 0,-1 0 0,1 0 0,-1 0 0,1 0 0,-1 0 0,1 0 0,-1 0 0,-15 0 0,1 0 0,-19 0 0,8 0 0,-10 0 0,11 0 0,-5-5 0,6 3 0,0-3 0,1 5 0,9 0 0,9 0 0,5 0 0,5 0 0,-5 0 0,-1 0 0,1 0 0,-1 0 0,0 0 0,-5 0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53:35.221"/>
    </inkml:context>
    <inkml:brush xml:id="br0">
      <inkml:brushProperty name="width" value="0.05" units="cm"/>
      <inkml:brushProperty name="height" value="0.05" units="cm"/>
      <inkml:brushProperty name="color" value="#66CC00"/>
    </inkml:brush>
  </inkml:definitions>
  <inkml:trace contextRef="#ctx0" brushRef="#br0">25 1 24575,'0'81'0,"0"1"0,1 11 0,-2-15 0,-5-44 0,5 21 0,-4-37 0,5-5 0,0 5 0,0-6 0,0 0 0,0-1 0,0 1 0,0 0 0,0-1 0,0 1 0,0-1 0,0 1 0,-6-6 0,5 5 0,-4-5 0,5 5 0,0 1 0,0-1 0,0 0 0,0 0 0,0 0 0,0 0 0,0 0 0,0 0 0,0 0 0,0 0 0,0-1 0,0 1 0,0 0 0,0-1 0,0 1 0,0 0 0,0-1 0,5-4 0,-4 4 0,4-3 0,1-1 0,-5 4 0,4-3 0,0 4 0,-4 1 0,4-1 0,-5 1 0,5-1 0,-3 1 0,3-1 0,-5 1 0,0-1 0,5 1 0,-4 0 0,5-1 0,-6 1 0,4-1 0,-2 1 0,3-1 0,-5 1 0,0-1 0,5 1 0,-4-1 0,4 1 0,-5-1 0,5 0 0,-4 1 0,4-1 0,-5 1 0,0-1 0,5-5 0,-3 4 0,3-4 0,-5 6 0,5-6 0,-4 5 0,5-5 0,-6 5 0,5-5 0,-4 4 0,4-3 0,-5 4 0,0 0 0,0 1 0,0-1 0,0 0 0,0 0 0,5-5 0,-3 4 0,3-4 0,-5 5 0,0-1 0,0 1 0,0 0 0,0 0 0,0-1 0,0 1 0,0 0 0,0 0 0,0 0 0,0-1 0,0 1 0,0 0 0,0-1 0,0 1 0,0 0 0,0 0 0,0 0 0,0 0 0,0 0 0,0 0 0,0 0 0,0 0 0,0 0 0,0 0 0,0 1 0,0-1 0,0 1 0,0-1 0,0 1 0,0 0 0,0-1 0,0 1 0,0-1 0,0 1 0,0 0 0,0-1 0,0 1 0,0 0 0,0-1 0,0 1 0,0 0 0,0-1 0,0 7 0,0-4 0,0 4 0,0-7 0,0 1 0,0 0 0,0 0 0,0-1 0,0 1 0,0 0 0,0-1 0,0 7 0,0-4 0,0 4 0,0-7 0,0 1 0,0 0 0,0-1 0,0 1 0,0 0 0,0 6 0,0-5 0,0 5 0,0-6 0,0-1 0,0 1 0,0 6 0,0-5 0,0 5 0,0 0 0,0-4 0,0 4 0,0-7 0,0 1 0,0 6 0,0-5 0,0 5 0,0-6 0,0 0 0,0-1 0,0 7 0,0-5 0,0 5 0,5-6 0,-4 0 0,5 5 0,-6-5 0,0 5 0,0-5 0,0 0 0,0-1 0,5 1 0,-4 0 0,4 0 0,-5-1 0,0 1 0,0 0 0,0-1 0,0 1 0,0-1 0,0 0 0,0 1 0,0-1 0,0 1 0,0-1 0,0 0 0,0 1 0,0-1 0,0 1 0,0-1 0,0 0 0,0 0 0,0 1 0,0-1 0,5 1 0,-4-1 0,4 1 0,-5-1 0,0 1 0,0 0 0,0 0 0,0-1 0,0 1 0,0 0 0,0-1 0,0 1 0,0 0 0,0-1 0,0 1 0,0 0 0,0-1 0,0 1 0,0-1 0,0 1 0,0-1 0,0 1 0,0-1 0,0 1 0,0-1 0,0 1 0,0 0 0,6 0 0,-5-1 0,4 1 0,-5 0 0,0-1 0,0 1 0,0 0 0,0-1 0,0 1 0,0 0 0,0-1 0,0 1 0,0 0 0,0 6 0,0-5 0,0 5 0,0-6 0,0 0 0,0-1 0,0 1 0,0 0 0,0-1 0,5 1 0,-3-1 0,3 1 0,-5-1 0,0 0 0,0 1 0,0-1 0,0 0 0,0 0 0,0 0 0,0 0 0,0 1 0,0-1 0,0 0 0,0 0 0,0 0 0,0 0 0,0 1 0,0-1 0,0 0 0,0 0 0,0 0 0,0 0 0,0 1 0,0-1 0,0 0 0,0 0 0,0 0 0,0 0 0,0 1 0,0-1 0,0 1 0,0-1 0,0 0 0,0 1 0,0-1 0,0 1 0,0-1 0,0 0 0,0 0 0,0 0 0,-5 0 0,4 0 0,-4 0 0,5 0 0,0 0 0,-6-5 0,5 4 0,-4-4 0,5 6 0,0-1 0,-6-5 0,5 4 0,-4-4 0,5 5 0,0 0 0,-5 1 0,4-1 0,-4 1 0,5-1 0,0 1 0,0-1 0,-5 0 0,3 1 0,-2-1 0,4 1 0,0 0 0,0-1 0,0 1 0,0 0 0,-6-1 0,5 1 0,-4 6 0,5-5 0,0 5 0,0 0 0,-6-5 0,5 12 0,-4-12 0,5 5 0,0 0 0,-6-5 0,5 5 0,-4 0 0,5-4 0,0 4 0,0-7 0,0 7 0,-5-5 0,3 5 0,-3-6 0,5 0 0,0 0 0,0-1 0,-6 7 0,5-4 0,-5 4 0,6-7 0,0 1 0,0 6 0,0-5 0,0 5 0,-6 0 0,5-5 0,-5 5 0,6-6 0,0 6 0,0-5 0,0 5 0,0-6 0,0 6 0,0-5 0,0 5 0,0-6 0,0-1 0,0 7 0,0-4 0,0 15 0,0-14 0,0 8 0,0-5 0,0-5 0,0 11 0,0-10 0,0 10 0,0-11 0,0 12 0,0-12 0,0 5 0,0 0 0,0-5 0,0 5 0,0 0 0,0-5 0,0 5 0,0 0 0,0-4 0,0 4 0,0 0 0,0-5 0,0 11 0,0-11 0,0 12 0,0-1 0,0-3 0,0 9 0,0-17 0,0 5 0,0 0 0,0-5 0,0 5 0,0 0 0,0-4 0,0 4 0,6 0 0,-5-5 0,5 5 0,-6 0 0,0-5 0,0 11 0,0-10 0,5 4 0,-4 0 0,4-5 0,-5 5 0,0-6 0,0-1 0,0 7 0,0-4 0,0 4 0,0-7 0,0 6 0,0-4 0,0 10 0,0-9 0,0 4 0,0-7 0,0 1 0,6 0 0,-5-1 0,4 1 0,-5 0 0,0-1 0,0 1 0,0 0 0,0 0 0,0-1 0,5 1 0,-3 0 0,3-1 0,-5 1 0,0 0 0,0-1 0,0 1 0,0 0 0,0-1 0,0 1 0,0 5 0,5-4 0,-4 4 0,5-5 0,-6-1 0,0 1 0,0 0 0,5-1 0,-4 1 0,4 0 0,-5-1 0,0 1 0,0 0 0,0 0 0,0-1 0,0 1 0,5 0 0,-3-1 0,3 1 0,-5 0 0,5-1 0,-4 1 0,5-1 0,-6 1 0,5-1 0,-4 1 0,4 0 0,-5 0 0,0-1 0,5 1 0,-3 0 0,3-1 0,-5 1 0,0 0 0,5-1 0,-4 1 0,4-1 0,-5 1 0,0-1 0,5 1 0,-4 0 0,5 0 0,-1-1 0,-4 1 0,4-1 0,-5 1 0,0-1 0,0 1 0,0-1 0,0 0 0,0 1 0,0-1 0,0 0 0,0 0 0,0 0 0,0 0 0,0 0 0,5 0 0,-4 0 0,4 0 0,-5 0 0,0 0 0,5 0 0,-4 0 0,4 0 0,-5 0 0,0 1 0,0-1 0,0 0 0,0 0 0,0 1 0,0-1 0,5 0 0,-4 1 0,4-1 0,-5 0 0,4 1 0,-2-1 0,3 0 0,-5 1 0,0-1 0,0 1 0,0 0 0,0-1 0,5 1 0,-4-1 0,4 0 0,-5 1 0,0-1 0,0 1 0,0-1 0,0 1 0,5-6 0,-3 5 0,3-5 0,-5 6 0,0 0 0,0-1 0,0 1 0,0-1 0,0 0 0,0 0 0,0 1 0,0-1 0,0 1 0,0-1 0,0 0 0,0 1 0,0-1 0,0 1 0,0-1 0,0 1 0,0-1 0,0 1 0,0-1 0,0 1 0,0-1 0,0 1 0,0-1 0,0 1 0,0-1 0,-5 1 0,3 0 0,-3 0 0,5-1 0,-5-4 0,4 3 0,-10-3 0,10 4 0,-5 1 0,6 0 0,-5-1 0,4 1 0,-10-1 0,10 1 0,-4-1 0,5 1 0,-6-5 0,5 3 0,-4-3 0,-1 4 0,5 1 0,-9 0 0,8-1 0,-3 1 0,0-1 0,3 1 0,-3-1 0,0 1 0,4-1 0,-4 1 0,5-1 0,-5 1 0,3 0 0,-8-1 0,9 1 0,-4-1 0,0-4 0,3 3 0,-3-3 0,0 4 0,3 1 0,-3-1 0,5 1 0,-5-1 0,4 1 0,-5 0 0,1-1 0,4 1 0,-5 0 0,6 0 0,0-1 0,0 1 0,-5 0 0,4-1 0,-4 1 0,5 0 0,0-1 0,0 1 0,-6 0 0,5-1 0,-4 1 0,5 0 0,0 0 0,0-1 0,0 1 0,0 0 0,0-1 0,0 1 0,-6 0 0,5-1 0,-4 1 0,5 6 0,0-5 0,0 5 0,0-6 0,0 0 0,0-1 0,0 1 0,0 0 0,0 0 0,0-1 0,0 1 0,0 0 0,0-1 0,0 1 0,0 0 0,0-1 0,0 1 0,0 0 0,0-1 0,0 0 0,0 1 0,0-1 0,0 0 0,0 0 0,0 1 0,0-1 0,0 0 0,0 0 0,0 0 0,0 0 0,0 0 0,0 0 0,0 0 0,0 0 0,0 0 0,0 0 0,0 0 0,0 0 0,0-1 0,0 1 0,0 0 0,0 0 0,0 0 0,0 0 0,-5-5 0,4 4 0,-4-4 0,5-5 0,0-2 0,0-5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3.538"/>
    </inkml:context>
    <inkml:brush xml:id="br0">
      <inkml:brushProperty name="width" value="0.1" units="cm"/>
      <inkml:brushProperty name="height" value="0.1" units="cm"/>
      <inkml:brushProperty name="color" value="#FF0066"/>
    </inkml:brush>
  </inkml:definitions>
  <inkml:trace contextRef="#ctx0" brushRef="#br0">1 1 24575,'11'0'0,"0"0"0,1 0 0,0 0 0,-1 0 0,1 0 0,-1 0 0,1 0 0,-1 0 0,1 0 0,0 0 0,-1 0 0,1 0 0,0 0 0,-1 0 0,1 0 0,0 0 0,0 0 0,-1 0 0,1 0 0,0 0 0,-1 0 0,1 0 0,0 0 0,-1 0 0,1 0 0,-1 0 0,0 0 0,1 0 0,-1 0 0,1 0 0,-1 0 0,0 0 0,0 0 0,-1 0 0,1 0 0,-5 0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7.339"/>
    </inkml:context>
    <inkml:brush xml:id="br0">
      <inkml:brushProperty name="width" value="0.1" units="cm"/>
      <inkml:brushProperty name="height" value="0.1" units="cm"/>
      <inkml:brushProperty name="color" value="#FF0066"/>
    </inkml:brush>
  </inkml:definitions>
  <inkml:trace contextRef="#ctx0" brushRef="#br0">1 1 24575,'11'0'0,"0"0"0,0 0 0,1 0 0,0 0 0,-1 0 0,1 0 0,0 0 0,0 0 0,-1 0 0,1 0 0,0 0 0,-1 0 0,1 0 0,0 0 0,-1 0 0,1 0 0,0 0 0,-1 0 0,7 0 0,-4 0 0,10 0 0,-11 0 0,5 0 0,-6 0 0,-1 0 0,1 0 0,0 0 0,-1 0 0,1 0 0,-1 0 0,1 0 0,0 0 0,-1 0 0,1 0 0,0 0 0,-1 0 0,1 0 0,0 0 0,-1 0 0,0 0 0,-5 5 0,3-4 0,-12 4 0,-4-5 0,-12 0 0,0 0 0,-5 0 0,10 0 0,-10 0 0,-3 0 0,5 0 0,-10 0 0,12 0 0,-6 0 0,0 0 0,7 0 0,0 0 0,8 0 0,-8 0 0,6 0 0,-5 0 0,6 0 0,0 0 0,0 0 0,0 0 0,1 0 0,-1 0 0,0 0 0,1 0 0,-1 0 0,1 0 0,0 0 0,5-5 0,1 4 0,5-4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44.717"/>
    </inkml:context>
    <inkml:brush xml:id="br0">
      <inkml:brushProperty name="width" value="0.1" units="cm"/>
      <inkml:brushProperty name="height" value="0.1" units="cm"/>
      <inkml:brushProperty name="color" value="#FF0066"/>
    </inkml:brush>
  </inkml:definitions>
  <inkml:trace contextRef="#ctx0" brushRef="#br0">712 1 24575,'0'11'0,"0"0"0,0 7 0,0-5 0,0 11 0,0-10 0,0 10 0,0-5 0,0 1 0,0 4 0,0-4 0,0 6 0,0 0 0,0-1 0,0-5 0,0 12 0,0-17 0,0 24 0,0-18 0,0 13 0,0-9 0,0 1 0,0 0 0,0 7 0,0-5 0,0 5 0,0-7 0,0 0 0,0 7 0,0-5 0,0 5 0,0-7 0,0 0 0,0 0 0,0 0 0,0 0 0,6 0 0,-4 0 0,3-1 0,-5 1 0,0 0 0,0 0 0,0 0 0,0 0 0,0 0 0,0-7 0,0 5 0,0-4 0,0 6 0,0 0 0,6-1 0,-5 1 0,5 0 0,-6 7 0,0-5 0,0 17 0,0-9 0,0 3 0,0-5 0,0-1 0,0-5 0,0 12 0,0-12 0,0 5 0,0 0 0,0-5 0,0 13 0,0-13 0,0 12 0,0-5 0,0 8 0,0-8 0,0 6 0,0-6 0,0 7 0,0 1 0,0-1 0,0 1 0,0-1 0,0 1 0,0 8 0,0-6 0,0 6 0,0 0 0,0-6 0,0 33 0,0-28 0,0 28 0,0-25 0,0 1 0,0 5 0,7-5 0,-5-1 0,5 16 0,-7-13 0,0 15 0,0-9 0,0 0 0,0 10 0,0-8 0,0 17 0,0-7 0,0 0 0,0 7 0,0-7 0,0 10 0,0-1 0,0-17 0,0 0 0,0 30-387,0-30 0,0-1 387,0 19 0,0-1 0,0 1 0,0 0 0,0 10 0,0-8 0,0 9 0,-8-1 0,6-7 0,-2-36 0,0 3 0,-1 0 0,1 1 0,-1 7 0,-1-1 0,1-11 0,0 2 0,-1 19 0,3-2 0,3 4 0,-5 9 0,0 3-700,4-30 1,0-1 699,-4 26 0,0 2 0,4-7 0,2-2 0,-1-4 0,0 0 0,0 11 0,0 1-937,0 2 1,0 0 936,0 0 0,0 2 0,0 3 0,0 2 0,0-4 0,0 6 0,0-15 0,0 8 0,0 1 0,0-6 0,0-5 0,0-6 0,0 6-585,0 4 0,0 7 0,0-2 1,0-9 584,0 11 0,0-8 0,0 4 0,0 0-420,0 1 1,0-1 419,0 0 0,0 0 0,0-5 0,0-3 0,0-12 0,0 1 0,0 24 0,0-2 265,0 15-265,0-21 0,0 2 0,0-27 0,0 1 0,0 20 0,0 0 0,0-20 0,0-1 0,0 18 0,0-2 0,0 17 0,0 11 0,0-46 0,0 1 0,0 44 0,0 0 0,0-44 0,0-1 0,0 34 535,0-33 1,0 0-536,0 33 0,0 8 0,0-10 0,0 0 0,0-1 0,0 1 0,0-10 2422,0-3-2422,0-9 1787,0 0-1787,0-9 1040,-6-9-1040,5-11 639,-5-7-639,6-6 0,-5-2 0,3-7 0,-8 1 0,3-5 0,-4-2 0,0-5 0,4-5 0,2-2 0,5-11 0,0 6 0,0-6 0,0 0 0,0-2 0,0-13 0,0 21 0,0-1 0,0 38 0,0 12 0,0 7 0,0 7 0,0 0 0,0 3 0,0 8 0,0-1 0,0-7 0,0 5 0,0-5 0,0-1 0,0 7 0,0-16 0,0 16 0,0-15 0,0 6 0,0 0 0,0-7 0,0 16 0,0-7 0,0 1 0,0 5 0,0-6 0,0 9 0,0-9 0,0 7 0,0-16 0,0 16 0,0-15 0,0 6 0,0-9 0,0 10 0,0-8 0,0 0 0,0-3 0,0-6 0,0 7 0,0-7 0,0 6 0,0-6 0,0 8 0,0-1 0,0 1 0,0-1 0,0 1 0,0-1 0,0 1 0,0-1 0,0 1 0,0-1 0,0 1 0,0-8 0,0 6 0,0-6 0,-11 0 0,8-2 0,-9-7 0,12 7 0,0-5 0,-6 17 0,-1-16 0,0 8 0,1-11 0,0 0 0,5 0 0,-5-1 0,1-5 0,3 4 0,-9-4 0,10 6 0,-11-1 0,11 1 0,-5 0 0,-1 7 0,6-5 0,-12 13 0,12-6 0,-12 7 0,5 1 0,-6-1 0,6 9 0,-12 21 0,10-14 0,-12 21 0,8-35 0,-1 8 0,7-1 0,-5-7 0,5 7 0,-13 1 0,4-8 0,-4 7 0,7-16 0,0 6 0,0-13 0,0 12 0,1-12 0,-1 5 0,7-7 0,-5 0 0,5 0 0,0 0 0,-5 0 0,5-7 0,0 6 0,-4-1 0,10 4 0,-11-4 0,11 1 0,-9-12 0,8 11 0,-3-4 0,-1 6 0,5 0 0,-11-1 0,11 1 0,-5 0 0,6 0 0,-6 0 0,5 7 0,-5-5 0,-1 13 0,6-6 0,-6 0 0,1 5 0,4-4 0,-4 6 0,6-7 0,0 6 0,0-6 0,-6 8 0,4-1 0,-4 1 0,6 18 0,0-14 0,0 15 0,0-20 0,0-7 0,0 6 0,0-6 0,0 0 0,0 6 0,0-13 0,0 12 0,0-12 0,0 5 0,0-7 0,0 0 0,0 7 0,0-5 0,0-1 0,0-3 0,0-4 0,0 6 0,0 0 0,0-7 0,0 5 0,0-4 0,0 6 0,0-7 0,0 6 0,0 6 0,0-2 0,0 8 0,0-18 0,0 6 0,0-12 0,0 11 0,0-10 0,5 10 0,-3-11 0,9 5 0,-5-6 0,1 0 0,3-1 0,-3 1 0,-1 0 0,5-1 0,-10 1 0,9 0 0,-4-1 0,1 0 0,2-5 0,-7 4 0,2-13 0,-4-4 0,0-12 0,0-6 0,0 10 0,0 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27.941"/>
    </inkml:context>
    <inkml:brush xml:id="br0">
      <inkml:brushProperty name="width" value="0.05" units="cm"/>
      <inkml:brushProperty name="height" value="0.05" units="cm"/>
      <inkml:brushProperty name="color" value="#33CCFF"/>
    </inkml:brush>
  </inkml:definitions>
  <inkml:trace contextRef="#ctx0" brushRef="#br0">151 1 24575,'10'0'0,"1"0"0,0 0 0,-1 0 0,1 0 0,0 0 0,0 0 0,0 0 0,0 0 0,0 0 0,0 0 0,-10 0 0,-14 0 0,-7 0 0,-12 5 0,6 3 0,0-1 0,0-1 0,6-6 0,-4 5 0,10-3 0,-4 3 0,0-5 0,5 0 0,-5 0 0,16 0 0,3 0 0,10 0 0,1 0 0,0 0 0,-1 0 0,1 0 0,0 0 0,0 0 0,-1 0 0,1 0 0,6 0 0,-5 0 0,5 0 0,-6 0 0,0 0 0,-1 0 0,1 0 0,-1 0 0,0 0 0,1 0 0,-2 0 0,1 0 0,0 0 0,-1 0 0,1-4 0,0 2 0,0-2 0,-1 4 0,-4 0 0,-1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3.961"/>
    </inkml:context>
    <inkml:brush xml:id="br0">
      <inkml:brushProperty name="width" value="0.05" units="cm"/>
      <inkml:brushProperty name="height" value="0.05" units="cm"/>
      <inkml:brushProperty name="color" value="#33CCFF"/>
    </inkml:brush>
  </inkml:definitions>
  <inkml:trace contextRef="#ctx0" brushRef="#br0">157 0 24575,'0'17'0,"0"-1"0,0 2 0,0-5 0,0 11 0,0-11 0,0 12 0,0-12 0,0 11 0,0-4 0,0-1 0,0 6 0,0-6 0,0 1 0,0 4 0,0-11 0,0 12 0,0-6 0,0 1 0,0 4 0,0-11 0,0 11 0,0-10 0,0 10 0,0-11 0,0 11 0,0-10 0,-6 10 0,5-4 0,-5-1 0,6 5 0,0-10 0,0 10 0,0-11 0,-6 12 0,5-12 0,-5 11 0,6-11 0,0 5 0,0-6 0,0 6 0,0-5 0,0 5 0,0-6 0,0 6 0,-5-5 0,3 5 0,-3-6 0,5 0 0,0 6 0,0-5 0,0 5 0,0 0 0,0-5 0,0 5 0,0 0 0,0-5 0,0 12 0,-5-12 0,3 5 0,-3 0 0,5 2 0,0-1 0,0 5 0,0-10 0,0 10 0,0-11 0,0 12 0,0-6 0,0 1 0,0 4 0,0 1 0,0 2 0,0 4 0,0-11 0,0 4 0,0-5 0,0 7 0,0 0 0,0 0 0,0 0 0,0 7 0,0-5 0,0 5 0,0 0 0,0 3 0,0-1 0,0 5 0,0-5 0,0 8 0,0-1 0,0 1 0,0-8 0,0 6 0,0-6 0,0 7 0,-6 1 0,4 18 0,-4-14 0,6 15 0,0-20 0,0-6 0,0 4 0,0-12 0,0 13 0,0-14 0,0 14 0,0-13 0,0 12 0,0-12 0,0 13 0,0-6 0,0 0 0,0 6 0,0-6 0,0 0 0,0 6 0,0-6 0,0 0 0,0 5 0,0-4 0,0-1 0,0 5 0,0-12 0,0 13 0,0-2 0,0-3 0,0 2 0,0-13 0,0 1 0,0-6 0,0 4 0,0-4 0,0-1 0,0 6 0,0-6 0,0 1 0,0 4 0,0-11 0,0 5 0,0 0 0,0-4 0,0 10 0,0-11 0,0 11 0,0-10 0,0 4 0,0 0 0,0-5 0,0 5 0,0 0 0,0 7 0,0 2 0,0 4 0,0-12 0,0 6 0,0-6 0,0 7 0,0 0 0,0 0 0,0 0 0,0-1 0,0 1 0,0 0 0,0 0 0,0 0 0,0 0 0,0 0 0,0 0 0,0-1 0,0 1 0,0 0 0,0 0 0,0 0 0,0-7 0,0 6 0,0-6 0,0 12 0,-6-3 0,5-4 0,-5 1 0,6-6 0,0 1 0,0 4 0,-6-4 0,4-1 0,-3 5 0,5-10 0,-6 4 0,5 0 0,-4-5 0,5 11 0,0-10 0,0 4 0,0 0 0,-6-5 0,5 5 0,-4 0 0,5-5 0,0 5 0,0 0 0,0-5 0,-6 12 0,5-7 0,-5 8 0,6-8 0,0 0 0,0 0 0,0-5 0,0 11 0,0-10 0,0 4 0,0 0 0,0 1 0,0 1 0,0 4 0,0-5 0,0 7 0,0 0 0,0-6 0,0 4 0,0-4 0,0 5 0,0 13 0,0-9 0,0 8 0,0-11 0,0-7 0,0 13 0,0-11 0,0 6 0,0-2 0,0-6 0,0 7 0,0 0 0,0 0 0,0 0 0,0-7 0,5 6 0,-3-6 0,4 7 0,-1 0 0,-3 0 0,4 0 0,-6 0 0,5-1 0,-3 1 0,4 0 0,-6 0 0,0 0 0,5 0 0,-3 11 0,3-8 0,-5 8 0,6-11 0,-4 7 0,9-5 0,-9 5 0,3 1 0,1-7 0,-4 7 0,10-1 0,-5-5 0,1 12 0,-3-5 0,2 8 0,1-1 0,-1 1 0,6-1 0,-11 1 0,10-1 0,-10 1 0,10 0 0,-10 8 0,11-7 0,-12 16 0,12-15 0,-12 14 0,6-14 0,-1 6 0,-5 0 0,6-6 0,-1 6 0,-4-8 0,4-1 0,-6-7 0,0 6 0,0 5 0,0-8 0,0 7 0,0-19 0,0 0 0,0-6 0,0 4 0,0-11 0,0 11 0,5-10 0,-4 4 0,5 0 0,-6-5 0,0 5 0,0 0 0,0-5 0,0 11 0,0-10 0,0 4 0,0 0 0,0-5 0,0 11 0,0-4 0,0 6 0,0 5 0,0-4 0,0 4 0,0-5 0,0 0 0,0 0 0,0-1 0,0 1 0,0-6 0,0 4 0,0-4 0,0 6 0,0-7 0,0 5 0,0-4 0,-6 0 0,5 4 0,-9-11 0,8 11 0,-3-10 0,5 10 0,-5-11 0,3 12 0,-9-6 0,10 7 0,-11 0 0,11-7 0,-11 6 0,11-6 0,-11 7 0,5 12 0,-1-10 0,-3 10 0,3-12 0,-5-1 0,6 9 0,-4-13 0,10 11 0,-11-5 0,4 0 0,1 7 0,-6-1 0,6-5 0,-7 5 0,7-7 0,-5 7 0,10-5 0,-10 5 0,11-7 0,-11 0 0,10-7 0,-3 13 0,-1-17 0,5 17 0,-4-12 0,5 5 0,0 1 0,-6 0 0,5 11 0,-5-8 0,6 9 0,0-13 0,0 1 0,0 0 0,0 0 0,0-6 0,0 4 0,0-5 0,0 7 0,0 0 0,0 0 0,0 0 0,0 0 0,0-7 0,0 6 0,0-6 0,0 7 0,0-6 0,0 4 0,0-11 0,5 12 0,-3-12 0,4 11 0,-6-11 0,5 17 0,-4-16 0,4 16 0,-5-11 0,0 1 0,0 4 0,6-4 0,-5 6 0,5-7 0,-6 6 0,0-12 0,0 5 0,0-6 0,0-1 0,0 1 0,0-6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24:50.975"/>
    </inkml:context>
    <inkml:brush xml:id="br0">
      <inkml:brushProperty name="width" value="0.05" units="cm"/>
      <inkml:brushProperty name="height" value="0.05" units="cm"/>
      <inkml:brushProperty name="color" value="#E71224"/>
    </inkml:brush>
  </inkml:definitions>
  <inkml:trace contextRef="#ctx0" brushRef="#br0">0 8568 24575,'0'-17'0,"0"-10"0,14-17 0,12-19 0,7-1 0,-7 13 0,-1-2-721,-6 2 0,-1-1 721,9-9 0,0-1 0,-3-4 0,1 0-641,4-2 1,0 0 640,-4-1 0,-1 0 0,1-6 0,-1 1 0,0 7 0,-1-1 0,-7-5 0,0-2 0,8 7 0,-3-2 0,-9-9 0,-1-3 0,8 0 0,1-2-1015,-9-7 1,1 0 1014,7 7 0,1-1 0,-3-10 0,-1 1 0,0 15 0,-1 3 0,0 6 0,-1-3 0,-2 7 0,-1-3 0,-1 3 0,1-5 0,0 2 0,4-13 0,0-1-570,-5 4 1,0 5 569,3 21 0,0 0 0,-2-14 0,0-2 0,3 3 0,-1 0 0,-3-3 0,-1 2 98,0 14 0,0 0-98,0-12 0,1 2 0,6-14 0,-11 25 0,0-1 0,10-34 1108,-7 2-1108,1 4 0,5 17 2051,-12-8-2051,5 10 1401,-1 8-1401,-4 3 818,4 9-818,-6 6 317,0 3-317,0 7 0,0-8 0,6 6 0,-5-12 0,5 4 0,0 1 0,-5-15 0,5 13 0,0-14 0,-4-1 0,11-1 0,-12-9 0,13 0 0,-5 0 0,-1 0 0,6 0 0,-12 9 0,5-7 0,-7 15 0,0-6 0,5 15 0,-3 3 0,4-1 0,-6 6 0,0-17 0,0 9 0,0-3 0,0 5 0,0 14 0,0-4 0,0 4 0,0 1 0,0-6 0,0 5 0,0 1 0,5-6 0,-3 6 0,10-15 0,-11 6 0,12-13 0,-11 6 0,10-8 0,-3-8 0,5 6 0,1-15 0,0 7 0,0-9 0,1 0 0,-1 8 0,-1 3 0,1 8 0,-2 8 0,7-17 0,-6 21 0,6-14 0,-7 19 0,-1 6 0,1-4 0,-1 10 0,-5-4 0,4 0 0,-5 4 0,7-4 0,-2 6 0,1 1 0,-6-1 0,5 0 0,-4-6 0,5 4 0,-5-4 0,3 6 0,-3 0 0,-1 0 0,5 1 0,-4-8 0,-1 6 0,5-5 0,-4 6 0,4 0 0,1 0 0,0-11 0,0 8 0,0-8 0,-5 11 0,3 0 0,-3 0 0,-1 0 0,4 0 0,-8 0 0,8 6 0,-9-5 0,5 5 0,-1-1 0,-4-3 0,9 3 0,-4 1 0,5 1 0,-5 9 0,-1 3 0,-5 4 0,0 1 0,0-1 0,0 1 0,0 0 0,0-1 0,0 1 0,0 0 0,0-1 0,0 7 0,0-4 0,0 4 0,0-7 0,0 1 0,0 6 0,0-5 0,0 5 0,5-6 0,-4 0 0,5-1 0,-1 1 0,-4 0 0,10 0 0,-5-1 0,5 1 0,-4-1 0,3 1 0,-4-1 0,6 1 0,-1-1 0,0 0 0,1-5 0,-1 5 0,-4-5 0,3 1 0,-3 3 0,5-8 0,-1 8 0,1-9 0,0 4 0,-1 1 0,1-5 0,0 4 0,-1 0 0,1-3 0,0 3 0,6-5 0,-5 0 0,11 6 0,-10-5 0,10 5 0,-11-6 0,5 0 0,0 5 0,-5-3 0,12 4 0,-12-6 0,5 0 0,0 0 0,-5 0 0,5 0 0,-1 0 0,-4 0 0,4 0 0,-5 0 0,-1 0 0,1 0 0,-1 0 0,1 0 0,-1 0 0,1 0 0,-1 0 0,1 0 0,0 0 0,-1 0 0,1 0 0,0 0 0,6 0 0,1 0 0,1 0 0,4 0 0,-4 0 0,5 0 0,9 0 0,-7 0 0,14 0 0,-6 0 0,8 0 0,-1 0 0,1 0 0,-1 0 0,0 6 0,-7-4 0,6 4 0,-6 0 0,8-4 0,-1 4 0,0 0 0,-7-4 0,6 4 0,-6 0 0,8-4 0,-1 4 0,-7 0 0,6-4 0,-6 3 0,7-5 0,9 0 0,-6 0 0,14 0 0,-14 0 0,15 0 0,-16 0 0,16 0 0,-15 0 0,14 0 0,-14 0 0,6 0 0,10 0 0,-21 0 0,20 0 0,-32 0 0,12 0 0,-12 6 0,13-5 0,-14 5 0,14-6 0,-13 0 0,12 6 0,-12-4 0,13 4 0,-14 0 0,7-5 0,-8 5 0,-1 0 0,1-5 0,0 5 0,7-6 0,-5 6 0,13-5 0,-6 5 0,7-6 0,1 0 0,8 0 0,-7 0 0,16 0 0,-7 0 0,0 0 0,34 0 0,-35 0 0,35 0 0,-34 0 0,0 0 0,7 0 0,-7 0 0,9 0 0,0 0 0,0 0 0,0 0 0,-1 0 0,1 0 0,10 0 0,-8 0 0,17 0 0,-17 0 0,18 0 0,-18 0 0,17 0 0,-17 0 0,8 0 0,-10 0 0,0 0 0,18 0 0,-22 0 0,21 0 0,-35 0 0,7 0 0,-8 0 0,8 0 0,-6 0 0,6 0 0,-9 0 0,1 0 0,-8 0 0,14 0 0,-19 0 0,19 0 0,-14-6 0,8 4 0,-1-4 0,1 6 0,8 0 0,-14 0 0,12 0 0,-14 0 0,8-7 0,0 6 0,-1-6 0,19 7 0,-13 0 0,13 0 0,-18 0 0,-8 0 0,5 0 0,4 0 0,1 0 0,6 0 0,0 0 0,-6 0 0,14 0 0,-5 0 0,7 0 0,1 0 0,0 0 0,0 0 0,0 0 0,9 0 0,-6 0 0,6 0 0,-9 0 0,0 0 0,0 0 0,27 0 0,-20 0 0,20 0 0,-27 0 0,-9 0 0,7 0 0,-7 0 0,9 0 0,-9 0 0,7 0 0,-7 0 0,0 0 0,7 0 0,-15 0 0,6 0 0,0 0 0,-14 0 0,12 0 0,-14 0 0,8 0 0,-8 0 0,6 0 0,-6 0 0,7 0 0,1 0 0,-1 0 0,1 0 0,-1 0 0,1 0 0,0 0 0,27 0 0,-21 0 0,29 0 0,-24 0 0,17 0 0,-7 0 0,8 0 0,-1 0 0,-6 0 0,6 0 0,1 0 0,-8 0 0,35 0 0,-39 0 0,27-7 0,-42 6 0,14-6 0,-14 7 0,6 0 0,-8 0 0,-1 0 0,1 0 0,-8 0 0,6-7 0,-6 6 0,0-6 0,5 7 0,-4 0 0,6 0 0,1 0 0,-8 0 0,5-6 0,-4 4 0,6-4 0,1 6 0,-1 0 0,1 0 0,-1 0 0,1 0 0,-1 0 0,20 0 0,-15 0 0,14 0 0,-18 0 0,-1 0 0,9 0 0,-6 0 0,6 0 0,-8 0 0,-1 0 0,1 0 0,-1 0 0,9 0 0,-6 0 0,15 0 0,-16 0 0,16 0 0,-15 0 0,14 0 0,-6 0 0,28 0 0,-14 0 0,5 0 0,-12 0 0,-16 0 0,7 0 0,0 0 0,-6 0 0,15 0 0,-16 0 0,8 0 0,-1 0 0,-7 0 0,16 0 0,-15 0 0,6 0 0,-9 0 0,1 0 0,27 0 0,-21 0 0,21 0 0,-28 0 0,1 0 0,-1 0 0,1 0 0,-8 0 0,-2 0 0,0 0 0,3 0 0,-1 0 0,-2 0 0,0 0 0,-5 0 0,13 0 0,-14 0 0,7 0 0,-1 6 0,-5-4 0,5 4 0,-7-6 0,0 0 0,-1 6 0,9-5 0,-7 5 0,26 0 0,-15-4 0,8 4 0,-5-6 0,-6 0 0,8 0 0,-1 0 0,1 0 0,-8 0 0,5 0 0,-5 0 0,8 0 0,-8 0 0,6 0 0,-13 0 0,5 0 0,-7 0 0,0 0 0,-1 0 0,1 0 0,8 0 0,-13 0 0,18 0 0,-18 0 0,13 0 0,-8 0 0,11 0 0,-8 0 0,2 0 0,-7 0 0,-4 0 0,6 0 0,-7 0 0,5-6 0,-4-1 0,0 0 0,4-5 0,-11 11 0,11-11 0,-4 5 0,-1 0 0,6-5 0,-12 5 0,11-6 0,-10 1 0,4 5 0,0-4 0,-5 4 0,5-5 0,-6 0 0,-1 5 0,1-3 0,0 3 0,-1 1 0,1-5 0,0 4 0,5-4 0,-4-1 0,-2 0 0,-1 0 0,-9 0 0,4 1 0,1 4 0,-5-3 0,4 3 0,0 1 0,-4-5 0,5 5 0,-1-1 0,-4-4 0,4 5 0,-5-6 0,6 1 0,-5-1 0,4 1 0,-5 0 0,5 4 0,-3-3 0,3 4 0,-5-6 0,0 1 0,0 0 0,0 0 0,0 0 0,0-1 0,0 1 0,0-1 0,0 1 0,0-1 0,0 0 0,-5 1 0,4-1 0,-9 1 0,8-1 0,-8 0 0,4 6 0,-1-5 0,-4 5 0,5-6 0,-1 0 0,-10-1 0,9 1 0,-10 0 0,6 0 0,0 0 0,-6 0 0,5 0 0,-12-1 0,5 0 0,-6 0 0,0 0 0,0 0 0,7 0 0,-6 6 0,5-4 0,-6 4 0,-7-7 0,5 1 0,-13 5 0,13-4 0,-13 11 0,6-11 0,-8 10 0,-8-4 0,6 6 0,-6-7 0,0 6 0,6-6 0,-15 7 0,15-6 0,-15 4 0,-4-4 0,8 6 0,-5 0 0,25 0 0,-4 0 0,4 0 0,-6 0 0,6 0 0,-5 0 0,6 0 0,0 0 0,-6-6 0,6 4 0,-1-4 0,-4-1 0,12 6 0,-13-12 0,6 11 0,-8-4 0,0 6 0,0-6 0,1 4 0,-1-4 0,0 6 0,-8-7 0,6 5 0,-42-5 0,27 7 0,-21 0 0,21 0 0,6 0 0,-17 0 0,6 0 0,-6 0 0,-1 0 0,7 0 0,-16 0 0,17-7 0,-8 5 0,18-5 0,-5 1 0,5 4 0,1-5 0,1 0 0,1 6 0,6-5 0,-6-1 0,8 6 0,1-6 0,-1 7 0,-27 0 0,20-6 0,-20 4 0,27-4 0,-8 6 0,6 0 0,-6-7 0,8 6 0,0-6 0,-8 1 0,6 4 0,1-5 0,3 7 0,6-7 0,-8 6 0,8-5 0,-6 6 0,6 0 0,-8-7 0,1 6 0,-1-6 0,0 7 0,1-6 0,-1 4 0,-8-4 0,6 6 0,-34 0 0,21 0 0,-23 0 0,19 0 0,-10 0 0,8 0 0,-8 0 0,10 0 0,-9 0 0,6 0 0,-16 0 0,16 0 0,-16 0 0,16 0 0,-16 0 0,17 0 0,-18 0 0,18 0 0,-18 0 0,8 0 0,0 0 0,-7 0 0,16 0 0,-6 0 0,9 0 0,0 0 0,0 0 0,0 0 0,-10 0 0,16 0 0,-6 0 0,19 0 0,1 0 0,-1 0 0,0 0 0,1 0 0,-1 0 0,0 0 0,0 0 0,1-7 0,-1 6 0,-8-6 0,6 7 0,-15 0 0,7 0 0,-9 0 0,-10 0 0,7 0 0,-16 0 0,17 0 0,-18 0 0,18 0 0,-17 0 0,16 0 0,-34-6 0,30 4 0,-12-12 0,12 13 0,13-12 0,-16 11 0,10-5 0,-10-1 0,8 7 0,-8-14 0,10 13 0,0-11 0,0 11 0,0-5 0,9 1 0,-7 4 0,15-11 0,-15 12 0,16-6 0,-16 0 0,15 6 0,-15-13 0,15 12 0,-15-12 0,15 12 0,-14-5 0,-22 1 0,12 4 0,-20-12 0,17 12 0,8-5 0,-18 7 0,8 0 0,-10 0 0,1 0 0,-1 0 0,10-7 0,-8 6 0,8-6 0,-9 7 0,-1 0 0,0 0-461,0 0 461,0-8 0,-10 6 0,-4-5 0,1 7 0,44 0 0,1 0 0,-35 0 0,35 0 0,-1 0 0,-44 0 0,-1 0 0,22 0 0,-1 0 0,-21 0 0,26 0 0,2 0 0,-14 0 0,10 0 0,-8 0 0,18 0 0,-17 0 0,16 0-52,-16 0 52,16 0 0,-16 0 0,7 0 0,0 0 0,-8 0 0,18 0 0,-8 0 0,10 0 0,9 0 0,-7 0 460,15 0-460,-15 0 53,7 0-53,0 0 0,-7 0 0,7 7 0,-9-6 0,0 6 0,-28 0 0,21 2 0,-20 6 0,27-6 0,8 4 0,-6-5 0,16 7 0,-8-1 0,10 0 0,-10 1 0,15-1 0,-13 1 0,23-2 0,-7 0 0,1 1 0,5-1 0,-6 0 0,8 0 0,0 6 0,-7 2 0,5 5 0,-13-4 0,13 2 0,-12-8 0,4 9 0,1-4 0,-25 14 0,20-7 0,-14 0 0,13-8 0,13-6 0,-13 0 0,13-1 0,-5 0 0,7 0 0,0 0 0,6-1 0,-4 1 0,10-6 0,-4 4 0,0-4 0,5-1 0,-6 5 0,8-9 0,4 8 0,-4-9 0,5 10 0,-1-5 0,-3 1 0,8 3 0,-8-4 0,3 6 0,-4 0 0,-1-1 0,0 0 0,0 7 0,0-4 0,-7 10 0,5-4 0,-4 5 0,5-5 0,0 4 0,1-10 0,0 3 0,0-5 0,5 0 0,-3 0 0,8-1 0,-3 1 0,5-1 0,0 0 0,5-4 0,1-3 0,0-4 0,-1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8.279"/>
    </inkml:context>
    <inkml:brush xml:id="br0">
      <inkml:brushProperty name="width" value="0.05" units="cm"/>
      <inkml:brushProperty name="height" value="0.05" units="cm"/>
      <inkml:brushProperty name="color" value="#33CCFF"/>
    </inkml:brush>
  </inkml:definitions>
  <inkml:trace contextRef="#ctx0" brushRef="#br0">419 0 24575,'0'17'0,"0"2"0,0 15 0,0 9 0,0 11 0,0-1 0,0 7 0,0-7 0,0 18 0,0-6 0,0 16 0,0-17 0,0 17 0,0-7 0,0 0 0,0 7 0,0-16 0,0-2 0,0-4 0,0-6 0,0 1 0,0 5 0,-6-14 0,4 15 0,-4-16 0,6 8 0,0-10 0,0 1 0,0-1 0,0 1 0,-6-1 0,4 1 0,-4-8 0,6 5 0,0-12 0,-7 13 0,6-13 0,-6 5 0,7 0 0,0-5 0,0 5 0,0 0 0,-6-5 0,5 5 0,-5-7 0,6 7 0,0-5 0,-6 5 0,5-7 0,-5 0 0,6 0 0,-6 0 0,5 0 0,-5 0 0,0 0 0,5-1 0,-5 1 0,0 0 0,4 0 0,-3 0 0,-1 0 0,4 0 0,-3-1 0,5 1 0,0-6 0,0 4 0,-6-4 0,4-1 0,-4 6 0,6-6 0,0 7 0,-5-6 0,4 4 0,-4-4 0,5-1 0,0 5 0,0-4 0,0 0 0,0 4 0,0-5 0,0 1 0,0 4 0,0-4 0,-6 6 0,4 0 0,-4-1 0,6-5 0,0 4 0,0-4 0,0 6 0,0 0 0,0 11 0,0-8 0,0 2 0,0-7 0,0-4 0,0-1 0,0 5 0,0-4 0,0 6 0,0-7 0,0 6 0,0-12 0,0 11 0,0-10 0,0 10 0,0-11 0,0 11 0,0-10 0,0 4 0,0 0 0,0-5 0,0 11 0,0-10 0,0 10 0,0-11 0,0 5 0,0 5 0,0-8 0,0 8 0,6-5 0,-4-5 0,3 5 0,-5 0 0,6 2 0,-4-1 0,3 6 0,-5-12 0,0 11 0,0-10 0,0 10 0,0-5 0,0 1 0,0 4 0,0-4 0,0-1 0,0 6 0,0-6 0,0 7 0,0 0 0,0 0 0,0 0 0,0 0 0,0-1 0,0 1 0,0 12 0,0-10 0,0 10 0,0-12 0,0 0 0,0-1 0,0 1 0,0 0 0,0 0 0,0 0 0,0 0 0,0-7 0,0 6 0,0-6 0,0 7 0,0-6 0,0 4 0,0-11 0,0 11 0,-5-10 0,4 10 0,-10-11 0,10 5 0,-4 0 0,-1-4 0,5 10 0,-4-11 0,5 5 0,-6 5 0,4-2 0,-9 4 0,10-7 0,-4 0 0,-1 1 0,4 1 0,-3 4 0,5-10 0,0 4 0,-6 0 0,4-5 0,-4 11 0,6-11 0,-5 5 0,4-6 0,-10 6 0,9-5 0,-9 5 0,10-6 0,-10 0 0,10-1 0,-10 1 0,10 6 0,-4-5 0,0 5 0,-2-1 0,0 3 0,-3-2 0,9 0 0,-10-6 0,10-1 0,-5 1 0,1 0 0,4 0 0,-4-1 0,-1 1 0,5 6 0,-4-5 0,-1 5 0,5-6 0,-4 6 0,0-5 0,3 5 0,-3 0 0,5-5 0,-5 5 0,3 0 0,-3-4 0,5 10 0,0-11 0,-5 5 0,3 0 0,-3-5 0,5 17 0,0-16 0,-5 10 0,4-13 0,-5 1 0,6 0 0,0-1 0,0 1 0,0 0 0,0 0 0,0-1 0,-5 1 0,4-1 0,1-5 0,6-1 0,5-5 0,0 0 0,0-5 0,1 4 0,-1-4 0,0 5 0,1 0 0,-1 0 0,1 0 0,-1 0 0,1 0 0,-1 0 0,1 0 0,0 0 0,-1 0 0,1 0 0,0 0 0,0 0 0,-1 0 0,1 0 0,0 0 0,-1 0 0,1 0 0,-6 4 0,-1 2 0,-10 0 0,-1-1 0,-12-5 0,5 0 0,-6 0 0,8 0 0,-8 0 0,6 0 0,-5 0 0,6 0 0,0 0 0,-6 0 0,4 0 0,-4 0 0,6 0 0,-6 0 0,5 0 0,-5 0 0,16 0 0,3 0 0,11 0 0,-1 0 0,1 0 0,0 0 0,-1 0 0,-9 0 0,-9 0 0,-6 0 0,-4 0 0,6 0 0,4-5 0,-3 4 0,9-9 0,1 9 0,6-4 0,5 0 0,1 3 0,0-3 0,-1 5 0,1 0 0,0-5 0,-1 4 0,1-5 0,0 6 0,-1 0 0,-4 0 0,-2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7:24.750"/>
    </inkml:context>
    <inkml:brush xml:id="br0">
      <inkml:brushProperty name="width" value="0.05" units="cm"/>
      <inkml:brushProperty name="height" value="0.05" units="cm"/>
      <inkml:brushProperty name="color" value="#E71224"/>
    </inkml:brush>
  </inkml:definitions>
  <inkml:trace contextRef="#ctx0" brushRef="#br0">131 34 24575,'11'0'0,"0"0"0,0 0 0,-1 0 0,1 0 0,-10 0 0,-14 0 0,-1 0 0,-10 0 0,12 0 0,0 0 0,1 0 0,-1 0 0,0 0 0,11 0 0,7 0 0,6 0 0,5 0 0,-5 0 0,-1 0 0,1 0 0,-2 0 0,1 0 0,0 0 0,0 0 0,-1 0 0,1 0 0,-1 0 0,-9 0 0,-8 0 0,-5 0 0,-5 0 0,-2 0 0,0 0 0,-1 0 0,-5 0 0,12 0 0,-5 0 0,6 0 0,0 0 0,0-5 0,1 4 0,-1-5 0,6 1 0,1 0 0,10-2 0,1 3 0,5 4 0,1 0 0,0 0 0,-1 0 0,1 0 0,0 0 0,-1 0 0,0 0 0,0 0 0,0 0 0,1 0 0,-6 0 0,-2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7:32.594"/>
    </inkml:context>
    <inkml:brush xml:id="br0">
      <inkml:brushProperty name="width" value="0.05" units="cm"/>
      <inkml:brushProperty name="height" value="0.05" units="cm"/>
      <inkml:brushProperty name="color" value="#E71224"/>
    </inkml:brush>
  </inkml:definitions>
  <inkml:trace contextRef="#ctx0" brushRef="#br0">211 1 24575,'0'11'0,"0"6"0,0-3 0,0 4 0,0-7 0,0 7 0,0-4 0,0 4 0,0-7 0,0 7 0,0-4 0,0 4 0,0-7 0,0 1 0,0 0 0,0-1 0,0 7 0,0-5 0,0 5 0,0-6 0,0 0 0,0-1 0,0 1 0,0 0 0,0 0 0,0 6 0,0-5 0,0 5 0,0-6 0,0-1 0,0 1 0,0 0 0,0-1 0,0 1 0,0 0 0,0-1 0,0 7 0,0-4 0,0 4 0,0-7 0,0 1 0,0 0 0,0-1 0,0 1 0,0 0 0,0-1 0,0 1 0,0 0 0,0 0 0,0-1 0,-6 7 0,5-4 0,-5 4 0,6-7 0,0 7 0,0-5 0,0 5 0,0 0 0,-6 7 0,5 2 0,-5-2 0,6-1 0,-5-10 0,3 10 0,-3-11 0,5 5 0,0 0 0,0-4 0,0 4 0,-6 0 0,5-5 0,-5 5 0,6-7 0,0 1 0,0 6 0,0-5 0,0 5 0,0-6 0,0 0 0,0 0 0,0-1 0,0 1 0,-5 5 0,3-4 0,-3 4 0,5 1 0,0-5 0,0 5 0,0-6 0,0-1 0,0 1 0,0 0 0,0-1 0,0 7 0,0-4 0,0 4 0,0-7 0,0 1 0,0 6 0,0-5 0,0 5 0,0-6 0,0 6 0,0-5 0,0 12 0,0-12 0,0 5 0,0-7 0,0 7 0,0-4 0,0 10 0,0-11 0,0 17 0,0-16 0,0 16 0,0-11 0,0 7 0,0 0 0,0 0 0,0 0 0,0 0 0,0-1 0,0 1 0,0 0 0,0 0 0,0-6 0,0 4 0,0-5 0,0 1 0,0 4 0,0-10 0,0 10 0,0-11 0,0 11 0,0-10 0,0 10 0,0-5 0,0 6 0,0-7 0,0 0 0,0-6 0,0 0 0,0-1 0,0 1 0,0 0 0,0 6 0,0-5 0,0 5 0,0-6 0,0-1 0,0 1 0,0 0 0,0 0 0,0-1 0,0 1 0,0 0 0,0-1 0,0 1 0,0-1 0,0 0 0,0 1 0,0-1 0,0 1 0,0-1 0,0 1 0,0-1 0,0 1 0,0-1 0,0 1 0,0 0 0,0-1 0,0 1 0,0-1 0,0 1 0,0-1 0,0 1 0,0 0 0,0-1 0,0 1 0,0 0 0,0-1 0,0 1 0,0 0 0,0-1 0,0 1 0,0-1 0,0 1 0,0 0 0,0-1 0,0 1 0,0 6 0,0-5 0,0 5 0,0-6 0,0 6 0,0-5 0,0 11 0,0-10 0,0 10 0,0-11 0,0 12 0,0-12 0,0 5 0,0 0 0,0-5 0,0 5 0,0 0 0,0-5 0,0 5 0,0-6 0,0 0 0,0-1 0,0 1 0,0 6 0,0-5 0,0 5 0,0-6 0,0 0 0,0-1 0,0 1 0,-5-1 0,4 1 0,-4-1 0,5 0 0,0 1 0,0-1 0,0 0 0,0 0 0,-5-5 0,3 4 0,-3-4 0,5 6 0,-5-6 0,3 3 0,-3-2 0,0 4 0,4 0 0,-4 0 0,5 0 0,-5 0 0,4 0 0,-4 0 0,-1-5 0,5 4 0,-4-4 0,5 6 0,0-1 0,0 0 0,0 0 0,0 0 0,0 0 0,0 0 0,0 0 0,0 0 0,0 1 0,0-1 0,0 1 0,0 0 0,0-1 0,0 1 0,0-1 0,0 1 0,0-1 0,0 1 0,0-1 0,0 1 0,0-1 0,0 1 0,0-1 0,0 1 0,0-1 0,0 0 0,0-1 0,0 1 0,0 0 0,0-1 0,0 1 0,0 0 0,-5-6 0,-1 0 0,-5-5 0,0 0 0,-1 0 0,1 0 0,5-5 0,-4 4 0,8-9 0,-3 4 0,5-5 0,5 5 0,1 2 0,6-2 0,-1 5 0,1-10 0,-1 10 0,0-9 0,1 8 0,-1-3 0,1 5 0,0 0 0,-1 0 0,1 0 0,0 0 0,-1 0 0,1 0 0,-1 0 0,-5 5 0,-1 1 0,-10 0 0,-2-2 0,-4-4 0,-1 0 0,0 0 0,0 0 0,0 6 0,1-5 0,-1 4 0,0-5 0,0 0 0,0 0 0,1 0 0,10 0 0,7 0 0,7 0 0,4 0 0,-6 0 0,1 0 0,-1 0 0,1 0 0,-1 0 0,1 0 0,-1 0 0,1 0 0,-1 0 0,-15 0 0,1 0 0,-19 0 0,8 0 0,-10 0 0,11 0 0,-5-5 0,6 3 0,0-3 0,1 5 0,9 0 0,9 0 0,5 0 0,5 0 0,-5 0 0,-1 0 0,1 0 0,-1 0 0,0 0 0,-5 0 0,-1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53:35.221"/>
    </inkml:context>
    <inkml:brush xml:id="br0">
      <inkml:brushProperty name="width" value="0.05" units="cm"/>
      <inkml:brushProperty name="height" value="0.05" units="cm"/>
      <inkml:brushProperty name="color" value="#66CC00"/>
    </inkml:brush>
  </inkml:definitions>
  <inkml:trace contextRef="#ctx0" brushRef="#br0">25 1 24575,'0'81'0,"0"1"0,1 11 0,-2-15 0,-5-44 0,5 21 0,-4-37 0,5-5 0,0 5 0,0-6 0,0 0 0,0-1 0,0 1 0,0 0 0,0-1 0,0 1 0,0-1 0,0 1 0,-6-6 0,5 5 0,-4-5 0,5 5 0,0 1 0,0-1 0,0 0 0,0 0 0,0 0 0,0 0 0,0 0 0,0 0 0,0 0 0,0 0 0,0-1 0,0 1 0,0 0 0,0-1 0,0 1 0,0 0 0,0-1 0,5-4 0,-4 4 0,4-3 0,1-1 0,-5 4 0,4-3 0,0 4 0,-4 1 0,4-1 0,-5 1 0,5-1 0,-3 1 0,3-1 0,-5 1 0,0-1 0,5 1 0,-4 0 0,5-1 0,-6 1 0,4-1 0,-2 1 0,3-1 0,-5 1 0,0-1 0,5 1 0,-4-1 0,4 1 0,-5-1 0,5 0 0,-4 1 0,4-1 0,-5 1 0,0-1 0,5-5 0,-3 4 0,3-4 0,-5 6 0,5-6 0,-4 5 0,5-5 0,-6 5 0,5-5 0,-4 4 0,4-3 0,-5 4 0,0 0 0,0 1 0,0-1 0,0 0 0,0 0 0,5-5 0,-3 4 0,3-4 0,-5 5 0,0-1 0,0 1 0,0 0 0,0 0 0,0-1 0,0 1 0,0 0 0,0 0 0,0 0 0,0-1 0,0 1 0,0 0 0,0-1 0,0 1 0,0 0 0,0 0 0,0 0 0,0 0 0,0 0 0,0 0 0,0 0 0,0 0 0,0 0 0,0 0 0,0 1 0,0-1 0,0 1 0,0-1 0,0 1 0,0 0 0,0-1 0,0 1 0,0-1 0,0 1 0,0 0 0,0-1 0,0 1 0,0 0 0,0-1 0,0 1 0,0 0 0,0-1 0,0 7 0,0-4 0,0 4 0,0-7 0,0 1 0,0 0 0,0 0 0,0-1 0,0 1 0,0 0 0,0-1 0,0 7 0,0-4 0,0 4 0,0-7 0,0 1 0,0 0 0,0-1 0,0 1 0,0 0 0,0 6 0,0-5 0,0 5 0,0-6 0,0-1 0,0 1 0,0 6 0,0-5 0,0 5 0,0 0 0,0-4 0,0 4 0,0-7 0,0 1 0,0 6 0,0-5 0,0 5 0,0-6 0,0 0 0,0-1 0,0 7 0,0-5 0,0 5 0,5-6 0,-4 0 0,5 5 0,-6-5 0,0 5 0,0-5 0,0 0 0,0-1 0,5 1 0,-4 0 0,4 0 0,-5-1 0,0 1 0,0 0 0,0-1 0,0 1 0,0-1 0,0 0 0,0 1 0,0-1 0,0 1 0,0-1 0,0 0 0,0 1 0,0-1 0,0 1 0,0-1 0,0 0 0,0 0 0,0 1 0,0-1 0,5 1 0,-4-1 0,4 1 0,-5-1 0,0 1 0,0 0 0,0 0 0,0-1 0,0 1 0,0 0 0,0-1 0,0 1 0,0 0 0,0-1 0,0 1 0,0 0 0,0-1 0,0 1 0,0-1 0,0 1 0,0-1 0,0 1 0,0-1 0,0 1 0,0-1 0,0 1 0,0 0 0,6 0 0,-5-1 0,4 1 0,-5 0 0,0-1 0,0 1 0,0 0 0,0-1 0,0 1 0,0 0 0,0-1 0,0 1 0,0 0 0,0 6 0,0-5 0,0 5 0,0-6 0,0 0 0,0-1 0,0 1 0,0 0 0,0-1 0,5 1 0,-3-1 0,3 1 0,-5-1 0,0 0 0,0 1 0,0-1 0,0 0 0,0 0 0,0 0 0,0 0 0,0 1 0,0-1 0,0 0 0,0 0 0,0 0 0,0 0 0,0 1 0,0-1 0,0 0 0,0 0 0,0 0 0,0 0 0,0 1 0,0-1 0,0 0 0,0 0 0,0 0 0,0 0 0,0 1 0,0-1 0,0 1 0,0-1 0,0 0 0,0 1 0,0-1 0,0 1 0,0-1 0,0 0 0,0 0 0,0 0 0,-5 0 0,4 0 0,-4 0 0,5 0 0,0 0 0,-6-5 0,5 4 0,-4-4 0,5 6 0,0-1 0,-6-5 0,5 4 0,-4-4 0,5 5 0,0 0 0,-5 1 0,4-1 0,-4 1 0,5-1 0,0 1 0,0-1 0,-5 0 0,3 1 0,-2-1 0,4 1 0,0 0 0,0-1 0,0 1 0,0 0 0,-6-1 0,5 1 0,-4 6 0,5-5 0,0 5 0,0 0 0,-6-5 0,5 12 0,-4-12 0,5 5 0,0 0 0,-6-5 0,5 5 0,-4 0 0,5-4 0,0 4 0,0-7 0,0 7 0,-5-5 0,3 5 0,-3-6 0,5 0 0,0 0 0,0-1 0,-6 7 0,5-4 0,-5 4 0,6-7 0,0 1 0,0 6 0,0-5 0,0 5 0,-6 0 0,5-5 0,-5 5 0,6-6 0,0 6 0,0-5 0,0 5 0,0-6 0,0 6 0,0-5 0,0 5 0,0-6 0,0-1 0,0 7 0,0-4 0,0 15 0,0-14 0,0 8 0,0-5 0,0-5 0,0 11 0,0-10 0,0 10 0,0-11 0,0 12 0,0-12 0,0 5 0,0 0 0,0-5 0,0 5 0,0 0 0,0-5 0,0 5 0,0 0 0,0-4 0,0 4 0,0 0 0,0-5 0,0 11 0,0-11 0,0 12 0,0-1 0,0-3 0,0 9 0,0-17 0,0 5 0,0 0 0,0-5 0,0 5 0,0 0 0,0-4 0,0 4 0,6 0 0,-5-5 0,5 5 0,-6 0 0,0-5 0,0 11 0,0-10 0,5 4 0,-4 0 0,4-5 0,-5 5 0,0-6 0,0-1 0,0 7 0,0-4 0,0 4 0,0-7 0,0 6 0,0-4 0,0 10 0,0-9 0,0 4 0,0-7 0,0 1 0,6 0 0,-5-1 0,4 1 0,-5 0 0,0-1 0,0 1 0,0 0 0,0 0 0,0-1 0,5 1 0,-3 0 0,3-1 0,-5 1 0,0 0 0,0-1 0,0 1 0,0 0 0,0-1 0,0 1 0,0 5 0,5-4 0,-4 4 0,5-5 0,-6-1 0,0 1 0,0 0 0,5-1 0,-4 1 0,4 0 0,-5-1 0,0 1 0,0 0 0,0 0 0,0-1 0,0 1 0,5 0 0,-3-1 0,3 1 0,-5 0 0,5-1 0,-4 1 0,5-1 0,-6 1 0,5-1 0,-4 1 0,4 0 0,-5 0 0,0-1 0,5 1 0,-3 0 0,3-1 0,-5 1 0,0 0 0,5-1 0,-4 1 0,4-1 0,-5 1 0,0-1 0,5 1 0,-4 0 0,5 0 0,-1-1 0,-4 1 0,4-1 0,-5 1 0,0-1 0,0 1 0,0-1 0,0 0 0,0 1 0,0-1 0,0 0 0,0 0 0,0 0 0,0 0 0,0 0 0,5 0 0,-4 0 0,4 0 0,-5 0 0,0 0 0,5 0 0,-4 0 0,4 0 0,-5 0 0,0 1 0,0-1 0,0 0 0,0 0 0,0 1 0,0-1 0,5 0 0,-4 1 0,4-1 0,-5 0 0,4 1 0,-2-1 0,3 0 0,-5 1 0,0-1 0,0 1 0,0 0 0,0-1 0,5 1 0,-4-1 0,4 0 0,-5 1 0,0-1 0,0 1 0,0-1 0,0 1 0,5-6 0,-3 5 0,3-5 0,-5 6 0,0 0 0,0-1 0,0 1 0,0-1 0,0 0 0,0 0 0,0 1 0,0-1 0,0 1 0,0-1 0,0 0 0,0 1 0,0-1 0,0 1 0,0-1 0,0 1 0,0-1 0,0 1 0,0-1 0,0 1 0,0-1 0,0 1 0,0-1 0,0 1 0,0-1 0,-5 1 0,3 0 0,-3 0 0,5-1 0,-5-4 0,4 3 0,-10-3 0,10 4 0,-5 1 0,6 0 0,-5-1 0,4 1 0,-10-1 0,10 1 0,-4-1 0,5 1 0,-6-5 0,5 3 0,-4-3 0,-1 4 0,5 1 0,-9 0 0,8-1 0,-3 1 0,0-1 0,3 1 0,-3-1 0,0 1 0,4-1 0,-4 1 0,5-1 0,-5 1 0,3 0 0,-8-1 0,9 1 0,-4-1 0,0-4 0,3 3 0,-3-3 0,0 4 0,3 1 0,-3-1 0,5 1 0,-5-1 0,4 1 0,-5 0 0,1-1 0,4 1 0,-5 0 0,6 0 0,0-1 0,0 1 0,-5 0 0,4-1 0,-4 1 0,5 0 0,0-1 0,0 1 0,-6 0 0,5-1 0,-4 1 0,5 0 0,0 0 0,0-1 0,0 1 0,0 0 0,0-1 0,0 1 0,-6 0 0,5-1 0,-4 1 0,5 6 0,0-5 0,0 5 0,0-6 0,0 0 0,0-1 0,0 1 0,0 0 0,0 0 0,0-1 0,0 1 0,0 0 0,0-1 0,0 1 0,0 0 0,0-1 0,0 1 0,0 0 0,0-1 0,0 0 0,0 1 0,0-1 0,0 0 0,0 0 0,0 1 0,0-1 0,0 0 0,0 0 0,0 0 0,0 0 0,0 0 0,0 0 0,0 0 0,0 0 0,0 0 0,0 0 0,0 0 0,0 0 0,0-1 0,0 1 0,0 0 0,0 0 0,0 0 0,0 0 0,-5-5 0,4 4 0,-4-4 0,5-5 0,0-2 0,0-5 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54:40.467"/>
    </inkml:context>
    <inkml:brush xml:id="br0">
      <inkml:brushProperty name="width" value="0.05" units="cm"/>
      <inkml:brushProperty name="height" value="0.05" units="cm"/>
      <inkml:brushProperty name="color" value="#FFC114"/>
    </inkml:brush>
  </inkml:definitions>
  <inkml:trace contextRef="#ctx0" brushRef="#br0">0 1 24575,'0'12'0,"0"0"0,5-1 0,-3 7 0,3-5 0,-5 5 0,0 0 0,0-5 0,0 5 0,0 0 0,0-4 0,0 4 0,0-7 0,0 7 0,0-4 0,0 4 0,0-7 0,0 1 0,0 0 0,0-1 0,0 1 0,0 0 0,0-1 0,0 1 0,0 0 0,0-1 0,0 1 0,0 0 0,0-1 0,0 1 0,0 0 0,0 0 0,0-1 0,0 1 0,0 0 0,0-1 0,0 1 0,0 0 0,0-1 0,0 1 0,0 0 0,0 0 0,0-1 0,0 1 0,0 0 0,0-1 0,0 1 0,0 0 0,0-1 0,0 1 0,0-1 0,0 1 0,0-1 0,0 1 0,0-1 0,0 1 0,0-1 0,0 1 0,0-1 0,0 1 0,5 0 0,-4-1 0,4 1 0,1 0 0,-5-1 0,4 7 0,0-5 0,-3 5 0,9 0 0,-10-4 0,5 10 0,-6-11 0,0 12 0,0-12 0,0 11 0,0-11 0,5 5 0,-4 0 0,5 2 0,-6-1 0,0-1 0,0 0 0,0-4 0,0 4 0,5-7 0,-4 7 0,4-4 0,-5 4 0,0-7 0,0 1 0,0 0 0,0 6 0,0-5 0,0 5 0,0-6 0,0 6 0,0-5 0,0 5 0,0-6 0,0 6 0,0-5 0,0 5 0,0 0 0,0-5 0,0 11 0,0-10 0,0 10 0,0-11 0,0 12 0,0-12 0,0 5 0,0-6 0,0-1 0,0 1 0,0 0 0,0-1 0,0 1 0,0-1 0,0-14 0,0-5 0,0-16 0,0-2 0,0-8 0,0-1 0,0-1 0,0-4 0,0 4 0,0-6 0,0 6 0,0-5 0,0 14 0,0-7 0,0 8 0,0 12 0,0 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54:41.519"/>
    </inkml:context>
    <inkml:brush xml:id="br0">
      <inkml:brushProperty name="width" value="0.05" units="cm"/>
      <inkml:brushProperty name="height" value="0.05" units="cm"/>
      <inkml:brushProperty name="color" value="#FFC114"/>
    </inkml:brush>
  </inkml:definitions>
  <inkml:trace contextRef="#ctx0" brushRef="#br0">12 1 24575,'-6'0'0,"1"0"0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54:44.736"/>
    </inkml:context>
    <inkml:brush xml:id="br0">
      <inkml:brushProperty name="width" value="0.05" units="cm"/>
      <inkml:brushProperty name="height" value="0.05" units="cm"/>
      <inkml:brushProperty name="color" value="#FFC114"/>
    </inkml:brush>
  </inkml:definitions>
  <inkml:trace contextRef="#ctx0" brushRef="#br0">101 216 24575,'6'-10'0,"-1"-8"0,-5 5 0,0-5 0,0 6 0,0 0 0,0 0 0,0-6 0,0 5 0,0-5 0,0 6 0,0 0 0,0 0 0,0 0 0,0 1 0,0 0 0,0 9 0,-5 9 0,-2 5 0,1 11 0,-5-9 0,4 10 0,-6-4 0,0 5 0,6-5 0,-5 4 0,11-4 0,-10-1 0,9 6 0,-3-6 0,5 1 0,-5-2 0,4-7 0,-5 1 0,6 0 0,0-1 0,0 1 0,0 0 0,0-1 0,0 1 0,0-1 0,0 1 0,0-1 0,0-5 0,0-2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3.538"/>
    </inkml:context>
    <inkml:brush xml:id="br0">
      <inkml:brushProperty name="width" value="0.1" units="cm"/>
      <inkml:brushProperty name="height" value="0.1" units="cm"/>
      <inkml:brushProperty name="color" value="#FF0066"/>
    </inkml:brush>
  </inkml:definitions>
  <inkml:trace contextRef="#ctx0" brushRef="#br0">1 1 24575,'11'0'0,"0"0"0,1 0 0,0 0 0,-1 0 0,1 0 0,-1 0 0,1 0 0,-1 0 0,1 0 0,0 0 0,-1 0 0,1 0 0,0 0 0,-1 0 0,1 0 0,0 0 0,0 0 0,-1 0 0,1 0 0,0 0 0,-1 0 0,1 0 0,0 0 0,-1 0 0,1 0 0,-1 0 0,0 0 0,1 0 0,-1 0 0,1 0 0,-1 0 0,0 0 0,0 0 0,-1 0 0,1 0 0,-5 0 0,-1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37.339"/>
    </inkml:context>
    <inkml:brush xml:id="br0">
      <inkml:brushProperty name="width" value="0.1" units="cm"/>
      <inkml:brushProperty name="height" value="0.1" units="cm"/>
      <inkml:brushProperty name="color" value="#FF0066"/>
    </inkml:brush>
  </inkml:definitions>
  <inkml:trace contextRef="#ctx0" brushRef="#br0">1 1 24575,'11'0'0,"0"0"0,0 0 0,1 0 0,0 0 0,-1 0 0,1 0 0,0 0 0,0 0 0,-1 0 0,1 0 0,0 0 0,-1 0 0,1 0 0,0 0 0,-1 0 0,1 0 0,0 0 0,-1 0 0,7 0 0,-4 0 0,10 0 0,-11 0 0,5 0 0,-6 0 0,-1 0 0,1 0 0,0 0 0,-1 0 0,1 0 0,-1 0 0,1 0 0,0 0 0,-1 0 0,1 0 0,0 0 0,-1 0 0,1 0 0,0 0 0,-1 0 0,0 0 0,-5 5 0,3-4 0,-12 4 0,-4-5 0,-12 0 0,0 0 0,-5 0 0,10 0 0,-10 0 0,-3 0 0,5 0 0,-10 0 0,12 0 0,-6 0 0,0 0 0,7 0 0,0 0 0,8 0 0,-8 0 0,6 0 0,-5 0 0,6 0 0,0 0 0,0 0 0,0 0 0,1 0 0,-1 0 0,0 0 0,1 0 0,-1 0 0,1 0 0,0 0 0,5-5 0,1 4 0,5-4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3:44.717"/>
    </inkml:context>
    <inkml:brush xml:id="br0">
      <inkml:brushProperty name="width" value="0.1" units="cm"/>
      <inkml:brushProperty name="height" value="0.1" units="cm"/>
      <inkml:brushProperty name="color" value="#FF0066"/>
    </inkml:brush>
  </inkml:definitions>
  <inkml:trace contextRef="#ctx0" brushRef="#br0">712 1 24575,'0'11'0,"0"0"0,0 7 0,0-5 0,0 11 0,0-10 0,0 10 0,0-5 0,0 1 0,0 4 0,0-4 0,0 6 0,0 0 0,0-1 0,0-5 0,0 12 0,0-17 0,0 24 0,0-18 0,0 13 0,0-9 0,0 1 0,0 0 0,0 7 0,0-5 0,0 5 0,0-7 0,0 0 0,0 7 0,0-5 0,0 5 0,0-7 0,0 0 0,0 0 0,0 0 0,0 0 0,6 0 0,-4 0 0,3-1 0,-5 1 0,0 0 0,0 0 0,0 0 0,0 0 0,0 0 0,0-7 0,0 5 0,0-4 0,0 6 0,0 0 0,6-1 0,-5 1 0,5 0 0,-6 7 0,0-5 0,0 17 0,0-9 0,0 3 0,0-5 0,0-1 0,0-5 0,0 12 0,0-12 0,0 5 0,0 0 0,0-5 0,0 13 0,0-13 0,0 12 0,0-5 0,0 8 0,0-8 0,0 6 0,0-6 0,0 7 0,0 1 0,0-1 0,0 1 0,0-1 0,0 1 0,0 8 0,0-6 0,0 6 0,0 0 0,0-6 0,0 33 0,0-28 0,0 28 0,0-25 0,0 1 0,0 5 0,7-5 0,-5-1 0,5 16 0,-7-13 0,0 15 0,0-9 0,0 0 0,0 10 0,0-8 0,0 17 0,0-7 0,0 0 0,0 7 0,0-7 0,0 10 0,0-1 0,0-17 0,0 0 0,0 30-387,0-30 0,0-1 387,0 19 0,0-1 0,0 1 0,0 0 0,0 10 0,0-8 0,0 9 0,-8-1 0,6-7 0,-2-36 0,0 3 0,-1 0 0,1 1 0,-1 7 0,-1-1 0,1-11 0,0 2 0,-1 19 0,3-2 0,3 4 0,-5 9 0,0 3-700,4-30 1,0-1 699,-4 26 0,0 2 0,4-7 0,2-2 0,-1-4 0,0 0 0,0 11 0,0 1-937,0 2 1,0 0 936,0 0 0,0 2 0,0 3 0,0 2 0,0-4 0,0 6 0,0-15 0,0 8 0,0 1 0,0-6 0,0-5 0,0-6 0,0 6-585,0 4 0,0 7 0,0-2 1,0-9 584,0 11 0,0-8 0,0 4 0,0 0-420,0 1 1,0-1 419,0 0 0,0 0 0,0-5 0,0-3 0,0-12 0,0 1 0,0 24 0,0-2 265,0 15-265,0-21 0,0 2 0,0-27 0,0 1 0,0 20 0,0 0 0,0-20 0,0-1 0,0 18 0,0-2 0,0 17 0,0 11 0,0-46 0,0 1 0,0 44 0,0 0 0,0-44 0,0-1 0,0 34 535,0-33 1,0 0-536,0 33 0,0 8 0,0-10 0,0 0 0,0-1 0,0 1 0,0-10 2422,0-3-2422,0-9 1787,0 0-1787,0-9 1040,-6-9-1040,5-11 639,-5-7-639,6-6 0,-5-2 0,3-7 0,-8 1 0,3-5 0,-4-2 0,0-5 0,4-5 0,2-2 0,5-11 0,0 6 0,0-6 0,0 0 0,0-2 0,0-13 0,0 21 0,0-1 0,0 38 0,0 12 0,0 7 0,0 7 0,0 0 0,0 3 0,0 8 0,0-1 0,0-7 0,0 5 0,0-5 0,0-1 0,0 7 0,0-16 0,0 16 0,0-15 0,0 6 0,0 0 0,0-7 0,0 16 0,0-7 0,0 1 0,0 5 0,0-6 0,0 9 0,0-9 0,0 7 0,0-16 0,0 16 0,0-15 0,0 6 0,0-9 0,0 10 0,0-8 0,0 0 0,0-3 0,0-6 0,0 7 0,0-7 0,0 6 0,0-6 0,0 8 0,0-1 0,0 1 0,0-1 0,0 1 0,0-1 0,0 1 0,0-1 0,0 1 0,0-1 0,0 1 0,0-8 0,0 6 0,0-6 0,-11 0 0,8-2 0,-9-7 0,12 7 0,0-5 0,-6 17 0,-1-16 0,0 8 0,1-11 0,0 0 0,5 0 0,-5-1 0,1-5 0,3 4 0,-9-4 0,10 6 0,-11-1 0,11 1 0,-5 0 0,-1 7 0,6-5 0,-12 13 0,12-6 0,-12 7 0,5 1 0,-6-1 0,6 9 0,-12 21 0,10-14 0,-12 21 0,8-35 0,-1 8 0,7-1 0,-5-7 0,5 7 0,-13 1 0,4-8 0,-4 7 0,7-16 0,0 6 0,0-13 0,0 12 0,1-12 0,-1 5 0,7-7 0,-5 0 0,5 0 0,0 0 0,-5 0 0,5-7 0,0 6 0,-4-1 0,10 4 0,-11-4 0,11 1 0,-9-12 0,8 11 0,-3-4 0,-1 6 0,5 0 0,-11-1 0,11 1 0,-5 0 0,6 0 0,-6 0 0,5 7 0,-5-5 0,-1 13 0,6-6 0,-6 0 0,1 5 0,4-4 0,-4 6 0,6-7 0,0 6 0,0-6 0,-6 8 0,4-1 0,-4 1 0,6 18 0,0-14 0,0 15 0,0-20 0,0-7 0,0 6 0,0-6 0,0 0 0,0 6 0,0-13 0,0 12 0,0-12 0,0 5 0,0-7 0,0 0 0,0 7 0,0-5 0,0-1 0,0-3 0,0-4 0,0 6 0,0 0 0,0-7 0,0 5 0,0-4 0,0 6 0,0-7 0,0 6 0,0 6 0,0-2 0,0 8 0,0-18 0,0 6 0,0-12 0,0 11 0,0-10 0,5 10 0,-3-11 0,9 5 0,-5-6 0,1 0 0,3-1 0,-3 1 0,-1 0 0,5-1 0,-10 1 0,9 0 0,-4-1 0,1 0 0,2-5 0,-7 4 0,2-13 0,-4-4 0,0-12 0,0-6 0,0 10 0,0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25:03.736"/>
    </inkml:context>
    <inkml:brush xml:id="br0">
      <inkml:brushProperty name="width" value="0.05" units="cm"/>
      <inkml:brushProperty name="height" value="0.05" units="cm"/>
      <inkml:brushProperty name="color" value="#E71224"/>
    </inkml:brush>
  </inkml:definitions>
  <inkml:trace contextRef="#ctx0" brushRef="#br0">0 3966 24575,'0'-17'0,"0"-3"0,0-13 0,0-11 0,6-1 0,18-24 0,10 11 0,-1 20 0,2-1-602,20-36 602,-17 34 0,1 0 0,-7-2 0,-2-1 0,4 4 0,2 0 0,4-1 0,-1 3 0,12-6 0,22-19 0,-29 27 0,-1 1 0,15-21 0,9 5 0,1 4 0,-4 4 0,-22 12 0,2 1 0,2 4 0,-4 1 0,13-30 0,-14 28 0,3 0 0,-4-6 0,-3-1 0,25-27 0,13-1 0,-24 6 0,11 15 0,-14-4 0,4 13 0,-8-4 0,-1 7 0,-1 1 0,1-1 602,-1 7-602,1 1 0,-8 2 0,5 3 0,-12-3 0,13-1 0,-14 5 0,14-5 0,-6 6 0,0 0 0,6 0 0,-6-6 0,0 4 0,-1-4 0,10 7 0,-13 0 0,14 0 0,-26 0 0,5 6 0,-4-4 0,0 4 0,4 0 0,-11-3 0,11 3 0,-10-5 0,10-1 0,-11 1 0,5 4 0,-6-2 0,6 3 0,-5 0 0,5-4 0,-6 4 0,0 1 0,-6-5 0,5 5 0,-5-6 0,0 1 0,-1-1 0,-5 1 0,0-1 0,0 0 0,0 0 0,0 0 0,0 0 0,0-6 0,0 5 0,0-6 0,0 1 0,0 5 0,0-5 0,0 6 0,0 0 0,0 0 0,0 0 0,0 1 0,0-1 0,0 0 0,-5 1 0,4-1 0,-4 1 0,0 4 0,4-3 0,-4 4 0,5-6 0,0 1 0,0-1 0,0 1 0,0-1 0,0 1 0,0-1 0,0 0 0,0 0 0,0 0 0,0 0 0,0-6 0,0 5 0,0-12 0,0 12 0,0-12 0,0-2 0,0-8 0,0-8 0,0 1 0,0-1 0,6 0 0,2 0 0,6 1 0,0-1 0,0 8 0,-1 1 0,0 8 0,0 7 0,-1-6 0,6 11 0,-4-4 0,4 11 0,0-4 0,2 9 0,-1-4 0,6 1 0,-6 3 0,1-4 0,11 0 0,-9 4 0,19-10 0,-6 4 0,7-7 0,9 0 0,3 0 0,7-7 0,-12 6 0,1 0 0,21-17 0,-17 12 0,1 1 0,19-5 0,9-6 0,-9 6 0,8-1 0,-9 3 0,1 6 0,8 1 0,-18 0 0,7 0 0,-9 7 0,0-5 0,0 6 0,-9-1 0,7-5 0,-15 12 0,14-12 0,-14 13 0,6-13 0,-8 13 0,-1-6 0,1 1 0,-8 4 0,5-4 0,23 0 0,-14 4 0,21-4 0,-19 6 0,3 0 0,8 0 0,-1 0 0,11 0 0,-8 0 0,17 0 0,-16 0 0,16 0 0,-7 0 0,9 0 0,-9 0 0,8 0 0,-9 0 0,1 0 0,-2 0 0,-1 0 0,-6 0 0,16 7 0,-17-5 0,17 13 0,-26-14 0,1 0 0,-4 2 0,0 1-246,10-4 1,0 0 245,32 7 0,1-5 0,-9 6 0,8-8 0,-20 7 0,-2-6 0,-10 6 0,-1-7 0,-7 6 0,-3-4 0,-9 4 0,-7-6 491,6 0-491,-13 6 0,5-5 0,0 5 0,-5-6 0,13 0 0,-14 6 0,18-5 0,-16 5 0,8 0 0,-11-5 0,0 5 0,0 0 0,0-5 0,-1 5 0,-5-1 0,4 2 0,-4 0 0,6 4 0,-7-4 0,6 6 0,-12-1 0,5 0 0,-6 0 0,-1-1 0,1 1 0,0 0 0,5 11 0,-4-9 0,-1 16 0,-1-17 0,-10 11 0,4-10 0,1 4 0,-5 0 0,9-5 0,-8 5 0,8-6 0,-9-1 0,4 1 0,1 0 0,-5-1 0,9 1 0,-8 0 0,3 0 0,0-1 0,-4 1 0,5-1 0,-6 1 0,0-1 0,5 1 0,-4 0 0,4-1 0,0 1 0,-4-1 0,4 1 0,-5-1 0,0 1 0,5 0 0,-3-1 0,3 1 0,-5 0 0,0-1 0,0 1 0,0 6 0,0-5 0,0 12 0,0-6 0,0 7 0,0-6 0,0 11 0,0-9 0,0 5 0,0 4 0,-6-9 0,-1 5 0,-6-3 0,1-4 0,-1 6 0,-6-6 0,4 4 0,-3-10 0,5 4 0,-5-6 0,5 0 0,-12 1 0,12-1 0,-12 0 0,12 0 0,-12-5 0,12 4 0,-5-10 0,0 4 0,4-5 0,-4 0 0,0 0 0,-2 6 0,-6-5 0,6 5 0,-4-6 0,-3 0 0,-1 0 0,-5 0 0,-1 0 0,6 0 0,-5 0 0,7 0 0,-19 0 0,14 0 0,-14 0 0,19 0 0,0 0 0,1-5 0,-1-2 0,7-5 0,-21 5 0,16 1 0,-25 6 0,21 0 0,-13 0 0,13 0 0,-13 0 0,13 0 0,-12 0 0,12 0 0,1 0 0,2 0 0,12 0 0,-12 0 0,5 0 0,1 0 0,-6 0 0,12 0 0,-12 0 0,12 0 0,-12 0 0,6 0 0,-7 0 0,6 0 0,-5 0 0,6 0 0,-1 0 0,-5 0 0,6 0 0,-7 0 0,0 0 0,0 0 0,-1 0 0,-6 0 0,5 0 0,-13 0 0,6 7 0,0-6 0,-6 5 0,13-6 0,-13 7 0,13-6 0,-24 11 0,21-10 0,-14 4 0,12-6 0,5 5 0,-6-3 0,8 3 0,0 1 0,0-4 0,0 3 0,6-5 0,-4 6 0,4-4 0,0 3 0,-4-5 0,10 0 0,-10 0 0,4 0 0,0 0 0,-4 0 0,11 0 0,-6 0 0,1 0 0,5 6 0,-5-5 0,6 4 0,-6-5 0,4 0 0,-22 0 0,13 0 0,-14 0 0,11 6 0,-8-5 0,6 11 0,-12-11 0,12 5 0,-13 0 0,5-4 0,-15 4 0,6 0 0,-6-4 0,-10 4 0,21 0 0,-27 2 0,29 0 0,-13 5 0,16-12 0,-6 6 0,13-7 0,1 0 0,2 0 0,5 0 0,-6 0 0,7 0 0,0 0 0,1 0 0,-13 0 0,2 0 0,-8 0 0,11 0 0,-8 0 0,6 0 0,-5 0 0,7 0 0,-8 0 0,13 0 0,-11 0 0,12 0 0,0 0 0,-4 0 0,4 0 0,-6 0 0,-7 0 0,5 0 0,-6 0 0,8 0 0,0-6 0,0 5 0,0-5 0,0 6 0,-19 0 0,7 0 0,-16 0 0,2 0 0,-1 0 0,-9 0 0,0-7 0,0 5 0,-10-5 0,8 7 0,1 0 0,3 0 0,15 0 0,-15 0 0,15 0 0,-6 0 0,8 0 0,1 0 0,6 0 0,3 0 0,7 0 0,0 0 0,6 0 0,-4-6 0,10 5 0,-4-5 0,6 1 0,1 4 0,5-10 0,-5 10 0,5-5 0,-1 1 0,-3 4 0,8-10 0,-8 10 0,9-10 0,-10 10 0,4-4 0,-4 0 0,-1 3 0,0-3 0,1 0 0,-1 3 0,0-3 0,0 5 0,0 0 0,1 0 0,-1 0 0,0 0 0,0 0 0,1 0 0,-1 0 0,0 0 0,1 0 0,-1 0 0,0 0 0,1 0 0,-1 0 0,1 0 0,-1 0 0,-6 0 0,4 0 0,-4 0 0,6 0 0,0 0 0,1 0 0,-1 0 0,0 0 0,1 0 0,0 0 0,0 0 0,0 0 0,0 0 0,5 0 0,1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27.941"/>
    </inkml:context>
    <inkml:brush xml:id="br0">
      <inkml:brushProperty name="width" value="0.05" units="cm"/>
      <inkml:brushProperty name="height" value="0.05" units="cm"/>
      <inkml:brushProperty name="color" value="#33CCFF"/>
    </inkml:brush>
  </inkml:definitions>
  <inkml:trace contextRef="#ctx0" brushRef="#br0">151 1 24575,'10'0'0,"1"0"0,0 0 0,-1 0 0,1 0 0,0 0 0,0 0 0,0 0 0,0 0 0,0 0 0,0 0 0,-10 0 0,-14 0 0,-7 0 0,-12 5 0,6 3 0,0-1 0,0-1 0,6-6 0,-4 5 0,10-3 0,-4 3 0,0-5 0,5 0 0,-5 0 0,16 0 0,3 0 0,10 0 0,1 0 0,0 0 0,-1 0 0,1 0 0,0 0 0,0 0 0,-1 0 0,1 0 0,6 0 0,-5 0 0,5 0 0,-6 0 0,0 0 0,-1 0 0,1 0 0,-1 0 0,0 0 0,1 0 0,-2 0 0,1 0 0,0 0 0,-1 0 0,1-4 0,0 2 0,0-2 0,-1 4 0,-4 0 0,-1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3.961"/>
    </inkml:context>
    <inkml:brush xml:id="br0">
      <inkml:brushProperty name="width" value="0.05" units="cm"/>
      <inkml:brushProperty name="height" value="0.05" units="cm"/>
      <inkml:brushProperty name="color" value="#33CCFF"/>
    </inkml:brush>
  </inkml:definitions>
  <inkml:trace contextRef="#ctx0" brushRef="#br0">157 0 24575,'0'17'0,"0"-1"0,0 2 0,0-5 0,0 11 0,0-11 0,0 12 0,0-12 0,0 11 0,0-4 0,0-1 0,0 6 0,0-6 0,0 1 0,0 4 0,0-11 0,0 12 0,0-6 0,0 1 0,0 4 0,0-11 0,0 11 0,0-10 0,0 10 0,0-11 0,0 11 0,0-10 0,-6 10 0,5-4 0,-5-1 0,6 5 0,0-10 0,0 10 0,0-11 0,-6 12 0,5-12 0,-5 11 0,6-11 0,0 5 0,0-6 0,0 6 0,0-5 0,0 5 0,0-6 0,0 6 0,-5-5 0,3 5 0,-3-6 0,5 0 0,0 6 0,0-5 0,0 5 0,0 0 0,0-5 0,0 5 0,0 0 0,0-5 0,0 12 0,-5-12 0,3 5 0,-3 0 0,5 2 0,0-1 0,0 5 0,0-10 0,0 10 0,0-11 0,0 12 0,0-6 0,0 1 0,0 4 0,0 1 0,0 2 0,0 4 0,0-11 0,0 4 0,0-5 0,0 7 0,0 0 0,0 0 0,0 0 0,0 7 0,0-5 0,0 5 0,0 0 0,0 3 0,0-1 0,0 5 0,0-5 0,0 8 0,0-1 0,0 1 0,0-8 0,0 6 0,0-6 0,0 7 0,-6 1 0,4 18 0,-4-14 0,6 15 0,0-20 0,0-6 0,0 4 0,0-12 0,0 13 0,0-14 0,0 14 0,0-13 0,0 12 0,0-12 0,0 13 0,0-6 0,0 0 0,0 6 0,0-6 0,0 0 0,0 6 0,0-6 0,0 0 0,0 5 0,0-4 0,0-1 0,0 5 0,0-12 0,0 13 0,0-2 0,0-3 0,0 2 0,0-13 0,0 1 0,0-6 0,0 4 0,0-4 0,0-1 0,0 6 0,0-6 0,0 1 0,0 4 0,0-11 0,0 5 0,0 0 0,0-4 0,0 10 0,0-11 0,0 11 0,0-10 0,0 4 0,0 0 0,0-5 0,0 5 0,0 0 0,0 7 0,0 2 0,0 4 0,0-12 0,0 6 0,0-6 0,0 7 0,0 0 0,0 0 0,0 0 0,0-1 0,0 1 0,0 0 0,0 0 0,0 0 0,0 0 0,0 0 0,0 0 0,0-1 0,0 1 0,0 0 0,0 0 0,0 0 0,0-7 0,0 6 0,0-6 0,0 12 0,-6-3 0,5-4 0,-5 1 0,6-6 0,0 1 0,0 4 0,-6-4 0,4-1 0,-3 5 0,5-10 0,-6 4 0,5 0 0,-4-5 0,5 11 0,0-10 0,0 4 0,0 0 0,-6-5 0,5 5 0,-4 0 0,5-5 0,0 5 0,0 0 0,0-5 0,-6 12 0,5-7 0,-5 8 0,6-8 0,0 0 0,0 0 0,0-5 0,0 11 0,0-10 0,0 4 0,0 0 0,0 1 0,0 1 0,0 4 0,0-5 0,0 7 0,0 0 0,0-6 0,0 4 0,0-4 0,0 5 0,0 13 0,0-9 0,0 8 0,0-11 0,0-7 0,0 13 0,0-11 0,0 6 0,0-2 0,0-6 0,0 7 0,0 0 0,0 0 0,0 0 0,0-7 0,5 6 0,-3-6 0,4 7 0,-1 0 0,-3 0 0,4 0 0,-6 0 0,5-1 0,-3 1 0,4 0 0,-6 0 0,0 0 0,5 0 0,-3 11 0,3-8 0,-5 8 0,6-11 0,-4 7 0,9-5 0,-9 5 0,3 1 0,1-7 0,-4 7 0,10-1 0,-5-5 0,1 12 0,-3-5 0,2 8 0,1-1 0,-1 1 0,6-1 0,-11 1 0,10-1 0,-10 1 0,10 0 0,-10 8 0,11-7 0,-12 16 0,12-15 0,-12 14 0,6-14 0,-1 6 0,-5 0 0,6-6 0,-1 6 0,-4-8 0,4-1 0,-6-7 0,0 6 0,0 5 0,0-8 0,0 7 0,0-19 0,0 0 0,0-6 0,0 4 0,0-11 0,0 11 0,5-10 0,-4 4 0,5 0 0,-6-5 0,0 5 0,0 0 0,0-5 0,0 11 0,0-10 0,0 4 0,0 0 0,0-5 0,0 11 0,0-4 0,0 6 0,0 5 0,0-4 0,0 4 0,0-5 0,0 0 0,0 0 0,0-1 0,0 1 0,0-6 0,0 4 0,0-4 0,0 6 0,0-7 0,0 5 0,0-4 0,-6 0 0,5 4 0,-9-11 0,8 11 0,-3-10 0,5 10 0,-5-11 0,3 12 0,-9-6 0,10 7 0,-11 0 0,11-7 0,-11 6 0,11-6 0,-11 7 0,5 12 0,-1-10 0,-3 10 0,3-12 0,-5-1 0,6 9 0,-4-13 0,10 11 0,-11-5 0,4 0 0,1 7 0,-6-1 0,6-5 0,-7 5 0,7-7 0,-5 7 0,10-5 0,-10 5 0,11-7 0,-11 0 0,10-7 0,-3 13 0,-1-17 0,5 17 0,-4-12 0,5 5 0,0 1 0,-6 0 0,5 11 0,-5-8 0,6 9 0,0-13 0,0 1 0,0 0 0,0 0 0,0-6 0,0 4 0,0-5 0,0 7 0,0 0 0,0 0 0,0 0 0,0 0 0,0-7 0,0 6 0,0-6 0,0 7 0,0-6 0,0 4 0,0-11 0,5 12 0,-3-12 0,4 11 0,-6-11 0,5 17 0,-4-16 0,4 16 0,-5-11 0,0 1 0,0 4 0,6-4 0,-5 6 0,5-7 0,-6 6 0,0-12 0,0 5 0,0-6 0,0-1 0,0 1 0,0-6 0,0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38.279"/>
    </inkml:context>
    <inkml:brush xml:id="br0">
      <inkml:brushProperty name="width" value="0.05" units="cm"/>
      <inkml:brushProperty name="height" value="0.05" units="cm"/>
      <inkml:brushProperty name="color" value="#33CCFF"/>
    </inkml:brush>
  </inkml:definitions>
  <inkml:trace contextRef="#ctx0" brushRef="#br0">419 0 24575,'0'17'0,"0"2"0,0 15 0,0 9 0,0 11 0,0-1 0,0 7 0,0-7 0,0 18 0,0-6 0,0 16 0,0-17 0,0 17 0,0-7 0,0 0 0,0 7 0,0-16 0,0-2 0,0-4 0,0-6 0,0 1 0,0 5 0,-6-14 0,4 15 0,-4-16 0,6 8 0,0-10 0,0 1 0,0-1 0,0 1 0,-6-1 0,4 1 0,-4-8 0,6 5 0,0-12 0,-7 13 0,6-13 0,-6 5 0,7 0 0,0-5 0,0 5 0,0 0 0,-6-5 0,5 5 0,-5-7 0,6 7 0,0-5 0,-6 5 0,5-7 0,-5 0 0,6 0 0,-6 0 0,5 0 0,-5 0 0,0 0 0,5-1 0,-5 1 0,0 0 0,4 0 0,-3 0 0,-1 0 0,4 0 0,-3-1 0,5 1 0,0-6 0,0 4 0,-6-4 0,4-1 0,-4 6 0,6-6 0,0 7 0,-5-6 0,4 4 0,-4-4 0,5-1 0,0 5 0,0-4 0,0 0 0,0 4 0,0-5 0,0 1 0,0 4 0,0-4 0,-6 6 0,4 0 0,-4-1 0,6-5 0,0 4 0,0-4 0,0 6 0,0 0 0,0 11 0,0-8 0,0 2 0,0-7 0,0-4 0,0-1 0,0 5 0,0-4 0,0 6 0,0-7 0,0 6 0,0-12 0,0 11 0,0-10 0,0 10 0,0-11 0,0 11 0,0-10 0,0 4 0,0 0 0,0-5 0,0 11 0,0-10 0,0 10 0,0-11 0,0 5 0,0 5 0,0-8 0,0 8 0,6-5 0,-4-5 0,3 5 0,-5 0 0,6 2 0,-4-1 0,3 6 0,-5-12 0,0 11 0,0-10 0,0 10 0,0-5 0,0 1 0,0 4 0,0-4 0,0-1 0,0 6 0,0-6 0,0 7 0,0 0 0,0 0 0,0 0 0,0 0 0,0-1 0,0 1 0,0 12 0,0-10 0,0 10 0,0-12 0,0 0 0,0-1 0,0 1 0,0 0 0,0 0 0,0 0 0,0 0 0,0-7 0,0 6 0,0-6 0,0 7 0,0-6 0,0 4 0,0-11 0,0 11 0,-5-10 0,4 10 0,-10-11 0,10 5 0,-4 0 0,-1-4 0,5 10 0,-4-11 0,5 5 0,-6 5 0,4-2 0,-9 4 0,10-7 0,-4 0 0,-1 1 0,4 1 0,-3 4 0,5-10 0,0 4 0,-6 0 0,4-5 0,-4 11 0,6-11 0,-5 5 0,4-6 0,-10 6 0,9-5 0,-9 5 0,10-6 0,-10 0 0,10-1 0,-10 1 0,10 6 0,-4-5 0,0 5 0,-2-1 0,0 3 0,-3-2 0,9 0 0,-10-6 0,10-1 0,-5 1 0,1 0 0,4 0 0,-4-1 0,-1 1 0,5 6 0,-4-5 0,-1 5 0,5-6 0,-4 6 0,0-5 0,3 5 0,-3 0 0,5-5 0,-5 5 0,3 0 0,-3-4 0,5 10 0,0-11 0,-5 5 0,3 0 0,-3-5 0,5 17 0,0-16 0,-5 10 0,4-13 0,-5 1 0,6 0 0,0-1 0,0 1 0,0 0 0,0 0 0,0-1 0,-5 1 0,4-1 0,1-5 0,6-1 0,5-5 0,0 0 0,0-5 0,1 4 0,-1-4 0,0 5 0,1 0 0,-1 0 0,1 0 0,-1 0 0,1 0 0,-1 0 0,1 0 0,0 0 0,-1 0 0,1 0 0,0 0 0,0 0 0,-1 0 0,1 0 0,0 0 0,-1 0 0,1 0 0,-6 4 0,-1 2 0,-10 0 0,-1-1 0,-12-5 0,5 0 0,-6 0 0,8 0 0,-8 0 0,6 0 0,-5 0 0,6 0 0,0 0 0,-6 0 0,4 0 0,-4 0 0,6 0 0,-6 0 0,5 0 0,-5 0 0,16 0 0,3 0 0,11 0 0,-1 0 0,1 0 0,0 0 0,-1 0 0,-9 0 0,-9 0 0,-6 0 0,-4 0 0,6 0 0,4-5 0,-3 4 0,9-9 0,1 9 0,6-4 0,5 0 0,1 3 0,0-3 0,-1 5 0,1 0 0,0-5 0,-1 4 0,1-5 0,0 6 0,-1 0 0,-4 0 0,-2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1:45:27.941"/>
    </inkml:context>
    <inkml:brush xml:id="br0">
      <inkml:brushProperty name="width" value="0.05" units="cm"/>
      <inkml:brushProperty name="height" value="0.05" units="cm"/>
      <inkml:brushProperty name="color" value="#33CCFF"/>
    </inkml:brush>
  </inkml:definitions>
  <inkml:trace contextRef="#ctx0" brushRef="#br0">151 1 24575,'10'0'0,"1"0"0,0 0 0,-1 0 0,1 0 0,0 0 0,0 0 0,0 0 0,0 0 0,0 0 0,0 0 0,-10 0 0,-14 0 0,-7 0 0,-12 5 0,6 3 0,0-1 0,0-1 0,6-6 0,-4 5 0,10-3 0,-4 3 0,0-5 0,5 0 0,-5 0 0,16 0 0,3 0 0,10 0 0,1 0 0,0 0 0,-1 0 0,1 0 0,0 0 0,0 0 0,-1 0 0,1 0 0,6 0 0,-5 0 0,5 0 0,-6 0 0,0 0 0,-1 0 0,1 0 0,-1 0 0,0 0 0,1 0 0,-2 0 0,1 0 0,0 0 0,-1 0 0,1-4 0,0 2 0,0-2 0,-1 4 0,-4 0 0,-1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08:26.562"/>
    </inkml:context>
    <inkml:brush xml:id="br0">
      <inkml:brushProperty name="width" value="0.05" units="cm"/>
      <inkml:brushProperty name="height" value="0.05" units="cm"/>
      <inkml:brushProperty name="color" value="#E71224"/>
    </inkml:brush>
  </inkml:definitions>
  <inkml:trace contextRef="#ctx0" brushRef="#br0">1 0 24575,'50'0'0,"-5"0"0,-1 0 0,37 0 0,-27 0 0,41 0 0,-1 0 0,-24 0 0,0 0 0,14 0 0,-11 0 0,22 0-405,-28 0 0,8 0 0,-12 0 405,1 0 0,8 0 0,-11 0 0,-7 0 0,5 0 0,-21 0 0,11 0 1215,-14 0-1215,8 0 0,-1 0 0,1 0 0,-1 7 0,1-6 0,-1 6 0,1-7 0,8 0 0,-7 0 0,0 5 0,-3-3 0,-6 3 0,0-5 0,-2 0 0,-7 0 0,-6 0 0,-2 0 0,-7 0 0,1 0 0,0 0 0,-6 5 0,0 1 0,-6 1 0,0-3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08:31.078"/>
    </inkml:context>
    <inkml:brush xml:id="br0">
      <inkml:brushProperty name="width" value="0.05" units="cm"/>
      <inkml:brushProperty name="height" value="0.05" units="cm"/>
      <inkml:brushProperty name="color" value="#E71224"/>
    </inkml:brush>
  </inkml:definitions>
  <inkml:trace contextRef="#ctx0" brushRef="#br0">0 0 24575,'25'19'0,"-4"0"0,21 17 0,-4 1 0,15 3 0,-5 4 0,14-2 0,-4 6 0,9 2 0,0 0-431,0 0 431,8 1 0,-7-1 0,14 0 0,-15-9 0,14 7 0,-17-15 0,10 15 0,-9-6 0,9 1 0,-5 5 0,13-13 0,-14 14 0,14-14 0,-6 6 0,8-8 0,-37-15 0,1-1 0,38 17 0,-39-17 0,0 0 0,1 1 0,-1-1 0,39 9 0,8 7 0,-10-7 0,0 0 0,-1 6 0,-9-8 0,-2 8 0,-1-7 0,3 5 0,10-11 0,-1 12 0,1-5 0,-31-8 0,0 0 0,27 8 0,-28-12 0,0-2 0,22 4 0,20 10 0,-7-7 0,7 6 0,-10-1 0,-10-6 0,7 6 0,-17-9 0,17 2 0,-16 5 0,6-4 0,1 5 0,-8-8 0,17 2 0,-7-1 0,-14-4 0,1 0 0,32 7 0,-32-7 0,-1 0 0,14 4 0,7 0 0,-17 0 0,17 0 0,-17-7-9,8 5 9,0-12 0,-8 12 0,7-13 0,1 14 0,-8-14 0,17 14 0,-7-13 0,10 6 0,-1-8 0,1 7-129,11-5 129,-9 5 0,8-7 0,-10 0 0,0 0 0,-11 7 0,9-5 0,-8 5 0,9-7 0,-27 0 0,-1 0 0,26 0 0,-26 0 0,-1 0 0,10 0 4,17 0-4,-16 0 0,16 0 0,-17 0 0,17 0 0,-17 0 0,8 0 0,-10 0 0,9 0 560,-15 0-560,13 0 5,-24 0-5,15 0 0,-16-7 0,8-1 0,-10-6 0,9 6 0,-6-5 0,6 5 0,-9-6 0,10-1 0,-8 0 0,7 1 0,0-1 0,22-7 0,-7 5 0,6-4 0,-12 5 0,-15-5 0,-2 5 0,-2-4 0,-6 6 0,0 0 0,-1-5 0,-9 4 0,1-3 0,0 4 0,-6 2 0,4-1 0,-11 1 0,5-1 0,-6 7 0,0-5 0,-1 5 0,1-6 0,0 0 0,5-5 0,-4 4 0,4 1 0,-6 1 0,1 5 0,0-6 0,-6-6 0,4 4 0,-3-4 0,5 6 0,-1 0 0,1 0 0,0 6 0,-6-5 0,5 5 0,-10-6 0,9 0 0,-3 0 0,-1 1 0,-1-1 0,0 5 0,-4-3 0,10 4 0,-5-6 0,6 0 0,-6 1 0,4 4 0,-9-3 0,10 3 0,-10-5 0,9 1 0,-8-1 0,3 0 0,0 0 0,-4 0 0,5-6 0,-6 5 0,0-12 0,5 12 0,-4-12 0,4 12 0,-5-5 0,0 6 0,6 0 0,-5 0 0,4 0 0,-5 1 0,5 4 0,1 2 0,5 5 0,0 0 0,0 0 0,-5 5 0,4-4 0,-9 9 0,4-4 0,-5 6 0,0-1 0,6-5 0,-5 4 0,4-3 0,-5 4 0,0 1 0,0-1 0,0 0 0,0 1 0,0-1 0,0 1 0,0-1 0,0 1 0,0-1 0,0-14 0,0 0 0,0-13 0,0 4 0,0 0 0,0 0 0,0 1 0,0-1 0,-5 5 0,-1 2 0,-6 5 0,0 0 0,0 0 0,0 0 0,1 0 0,-1 0 0,6 5 0,1 2 0,5 5 0,0-1 0,0 1 0,0 0 0,0-1 0,5-5 0,1-1 0,6-5 0,0 0 0,-1 0 0,1 0 0,0 0 0,-1 0 0,-4-5 0,-3-1 0,-4-5 0,0-1 0,0 0 0,0 0 0,0 0 0,0 0 0,0 1 0,0-1 0,-4 6 0,-3 0 0,-5 6 0,1 0 0,-7 0 0,4 0 0,-4 0 0,6 0 0,1 5 0,4 2 0,2 4 0,5 1 0,0-1 0,0 1 0,0 0 0,0-1 0,0 1 0,0-1 0,5-4 0,2 3 0,4-9 0,1 4 0,0-5 0,0 0 0,-1 0 0,1 0 0,0 0 0,-1 0 0,1 0 0,-6-10 0,0 3 0,-6-10 0,0 5 0,0 0 0,0 0 0,0 0 0,0 1 0,-5 4 0,-7 2 0,0 5 0,-5 0 0,5 0 0,0 6 0,6 0 0,0 6 0,6 6 0,0-5 0,0 5 0,0-6 0,0-1 0,0 1 0,0 0 0,5-6 0,1 0 0,6-6 0,-1 0 0,1 0 0,0 0 0,-6-6 0,-1 0 0,1-6 0,-5 0 0,4 0 0,-5 0 0,0 1 0,0-1 0,-5 6 0,-1 1 0,-6 5 0,1 0 0,-1 0 0,6 5 0,1 2 0,5 4 0,0 1 0,0 0 0,0-1 0,0 1 0,0 0 0,0-1 0,4-4 0,3-3 0,4-4 0,1 0 0,-1 0 0,1-5 0,-5-1 0,-2-6 0,-5 0 0,0 0 0,5 5 0,-4-3 0,5 4 0,-6-1 0,0 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16:06.625"/>
    </inkml:context>
    <inkml:brush xml:id="br0">
      <inkml:brushProperty name="width" value="0.05" units="cm"/>
      <inkml:brushProperty name="height" value="0.05" units="cm"/>
      <inkml:brushProperty name="color" value="#E71224"/>
    </inkml:brush>
  </inkml:definitions>
  <inkml:trace contextRef="#ctx0" brushRef="#br0">0 1 24575,'34'0'0,"-11"0"0,35 0 0,20 0 0,12 0-811,-25 0 0,2 0 811,-12 0 0,1 0 0,15-1 0,3 2 0,2 3 0,1 1-792,6 0 1,2 2 791,11 2 0,0 3 0,-11 3 0,-3 0 0,-5-4 0,-1 0-587,-3 3 1,-1 1 586,-10-6 0,-1 0 0,6 5 0,1 0 0,0-4 0,-2 1 0,-4 7 0,-1-1 0,0-6 0,-2-1-235,-10 3 0,-1-1 235,5-2 0,0-2 0,33 9 0,-1-1 0,-4 1 994,-17-1-994,8 0 0,-11-1 0,11 1 1901,-8-1-1901,8 1 1350,-10 0-1350,-9-1 597,6 0-597,-5 0 6,8 7-6,-1-5 0,1 12 0,10-11 0,-8 11 0,7-11 0,-9 4 0,10 2 0,-16-7 0,13 13 0,-16-14 0,0 6 0,-1-7 0,-10-1 0,-7-1 0,6 2 0,-13-2 0,5-6 0,-7 5 0,7-4 0,-5-1 0,5 5 0,-7-5 0,11 6 0,-8-6 0,8 5 0,-3-11 0,-7 11 0,7-5 0,-9 0 0,9-1 0,1 0 0,0-4 0,6 10 0,-6-10 0,7 4 0,1 0 0,-1-4 0,1 11 0,-1-12 0,1 12 0,8-12 0,-6 6 0,6-1 0,-9-4 0,28 11 0,-28-12 0,26 13 0,-40-13 0,13 5 0,-14-6 0,7 0 0,-15 0 0,6 0 0,-12 0 0,11 0 0,-4 0 0,6 0 0,-7 0 0,5 0 0,-4 0 0,0 0 0,4 0 0,-5 0 0,7 0 0,0 0 0,0 0 0,0 0 0,0 0 0,0 0 0,0 0 0,11-5 0,-8 3 0,8-4 0,-11 6 0,-7 0 0,-1-5 0,0 4 0,-4-5 0,4 6 0,-7 0 0,1-5 0,0 4 0,-1-4 0,1 5 0,0 0 0,0 0 0,-1 0 0,-10 0 0,-7 0 0,-7 0 0,-3 0 0,4 0 0,-7 5 0,6-3 0,-11 4 0,10-1 0,-10-4 0,4 4 0,0 0 0,-4-3 0,4 9 0,-6-10 0,6 10 0,2-10 0,0 10 0,4-4 0,-4 5 0,6 0 0,0-6 0,6 5 0,-5-5 0,5 6 0,-1 0 0,-3-1 0,3 1 0,0 0 0,-3-1 0,9 1 0,-5 0 0,6-1 0,-5 1 0,4 0 0,-5 0 0,6-1 0,0 1 0,0 0 0,0-1 0,0 1 0,0 0 0,0-1 0,0 1 0,0 0 0,0-1 0,0 1 0,0-1 0,0 0 0,0 1 0,0-1 0,6-5 0,-5 4 0,9-9 0,-3 10 0,4-5 0,1 0 0,-1-1 0,-4 0 0,3-3 0,-9 8 0,10-9 0,-5 5 0,1-1 0,3-4 0,-3 4 0,4-5 0,0 0 0,1 0 0,-1 0 0,1 0 0,-1 0 0,1 0 0,0 0 0,-1 0 0,1 0 0,-1 0 0,1 0 0,-1 0 0,1 0 0,0 0 0,-1 0 0,1 0 0,6 0 0,-5 0 0,5 0 0,-6 0 0,-1 0 0,1 0 0,0 0 0,-1 0 0,1 5 0,0-3 0,-1 3 0,1-5 0,0 5 0,-1-4 0,1 5 0,0-1 0,-1-4 0,1 4 0,-1 1 0,0-5 0,-5 9 0,4-9 0,-9 9 0,5-4 0,-6 4 0,0 1 0,0 0 0,-6-5 0,0 4 0,-6-3 0,0-1 0,0 4 0,0-3 0,0 5 0,-6 0 0,5 0 0,-5 0 0,6-6 0,0 5 0,0-5 0,5 6 0,-3 0 0,3-1 0,-5 1 0,1 0 0,4-1 0,2 1 0,0-1 0,4 1 0,-10-1 0,10 1 0,-4-1 0,-1 1 0,5 0 0,-4-1 0,-1 7 0,5-4 0,-11 10 0,10-5 0,-9 1 0,10 4 0,-4-4 0,-1 6 0,4 0 0,-3 0 0,5-7 0,-6 5 0,4-4 0,-4 6 0,6-7 0,-5 6 0,3-12 0,-4 5 0,6-6 0,0-1 0,0 1 0,0-1 0,0 1 0,5-6 0,1-1 0,6-5 0,-1 0 0,1 0 0,-1 0 0,1 0 0,-1 0 0,1 0 0,0 0 0,0 0 0,-1 0 0,1 0 0,0 0 0,-1 0 0,1 0 0,0 0 0,-1 0 0,1 0 0,0 0 0,-1 0 0,1 0 0,-1 0 0,0 0 0,1 0 0,-2 0 0,1 0 0,-5-6 0,4 5 0,-4-4 0,5 5 0,0 0 0,0 0 0,0 0 0,0 0 0,0 0 0,-1 0 0,-3 0 0,-3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16:08.549"/>
    </inkml:context>
    <inkml:brush xml:id="br0">
      <inkml:brushProperty name="width" value="0.05" units="cm"/>
      <inkml:brushProperty name="height" value="0.05" units="cm"/>
      <inkml:brushProperty name="color" value="#E71224"/>
    </inkml:brush>
  </inkml:definitions>
  <inkml:trace contextRef="#ctx0" brushRef="#br0">1 1 24575,'17'0'0,"2"0"0,7 0 0,-6 0 0,4 0 0,14 0 0,-7 0 0,21 0 0,-24 0 0,5 0 0,0 0 0,-5 0 0,13 0 0,-14 0 0,7 0 0,-8 0 0,7 0 0,-5 0 0,5 0 0,-14 0 0,6 0 0,-6 0 0,1 0 0,4 0 0,-4 0 0,-1 0 0,-1 0 0,-6 0 0,0 0 0,-1 0 0,1 0 0,0 0 0,-1 0 0,1 4 0,-1-2 0,-5 7 0,-1-7 0,-5 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16:10.845"/>
    </inkml:context>
    <inkml:brush xml:id="br0">
      <inkml:brushProperty name="width" value="0.05" units="cm"/>
      <inkml:brushProperty name="height" value="0.05" units="cm"/>
      <inkml:brushProperty name="color" value="#E71224"/>
    </inkml:brush>
  </inkml:definitions>
  <inkml:trace contextRef="#ctx0" brushRef="#br0">1 0 24575,'23'0'0,"-6"0"0,8 0 0,-6 0 0,1 0 0,4 0 0,-4 0 0,6 0 0,-7 0 0,5 0 0,-4 0 0,6 0 0,0 0 0,-7 0 0,6 0 0,-6 0 0,1 0 0,4 0 0,-11 0 0,12 0 0,-12 0 0,11 0 0,-11 0 0,12 0 0,-12 0 0,11 0 0,-10 0 0,10 0 0,-11 0 0,11 0 0,-10 0 0,10 0 0,-11 0 0,12 0 0,-12 0 0,11 0 0,-11 0 0,12 0 0,-12 0 0,11 0 0,-4 0 0,-1 0 0,5 0 0,-10 0 0,10 0 0,-11 0 0,5 0 0,0 0 0,-5 0 0,5 0 0,0 0 0,-4 0 0,4 0 0,0 0 0,-5 0 0,11 0 0,-11 0 0,12 0 0,-12 0 0,11 0 0,-10 5 0,10-3 0,-11 3 0,11-5 0,-4 0 0,0 0 0,4 0 0,-11 0 0,11 0 0,8 0 0,-4 0 0,3 0 0,-6 0 0,-6 0 0,1 0 0,4 0 0,-11 0 0,12 0 0,-12 0 0,11 0 0,-11 0 0,5 0 0,0 0 0,-4 0 0,4 0 0,0 0 0,-5 0 0,5 0 0,-6 0 0,6 0 0,-5 0 0,5 0 0,-6 0 0,-1 0 0,7 0 0,-4 0 0,4 0 0,-7 0 0,1 0 0,11 0 0,-8 0 0,8 0 0,-11 0 0,-1 0 0,1 0 0,0 0 0,-1 0 0,1 0 0,0 0 0,-1 0 0,1 0 0,0 0 0,0 0 0,-1 0 0,1 0 0,-6 5 0,-1-4 0,-5 4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16:12.552"/>
    </inkml:context>
    <inkml:brush xml:id="br0">
      <inkml:brushProperty name="width" value="0.05" units="cm"/>
      <inkml:brushProperty name="height" value="0.05" units="cm"/>
      <inkml:brushProperty name="color" value="#E71224"/>
    </inkml:brush>
  </inkml:definitions>
  <inkml:trace contextRef="#ctx0" brushRef="#br0">1 0 24575,'17'0'0,"-4"0"0,11 0 0,-4 0 0,5 0 0,9 0 0,-7 0 0,7 0 0,-8 0 0,7 0 0,-5 0 0,5 0 0,-7 0 0,-7 0 0,6 0 0,-6 0 0,1 0 0,4 0 0,-11 0 0,5 0 0,-6 0 0,0 0 0,-1 0 0,1 0 0,0 0 0,-1 0 0,1 0 0,0 0 0,-1 0 0,1 0 0,-1 0 0,0 0 0,-5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21:25:08.218"/>
    </inkml:context>
    <inkml:brush xml:id="br0">
      <inkml:brushProperty name="width" value="0.05" units="cm"/>
      <inkml:brushProperty name="height" value="0.05" units="cm"/>
      <inkml:brushProperty name="color" value="#E71224"/>
    </inkml:brush>
  </inkml:definitions>
  <inkml:trace contextRef="#ctx0" brushRef="#br0">1 12 24575,'4'-7'0,"9"2"0,6 5 0,14 0 0,11 0 0,9 0 0,9 0 0,32 0 0,-24 0-276,-19 0 1,1 0 275,33 0 0,1 0 0,-33 4 0,-1 0 0,35 6 0,-34-2 0,-1 1 0,24 1 0,16 5 0,-18-13 0,0 12 0,-2-12 0,-10 12 0,0-6 0,-9 1 0,6 4 0,-14-11 551,6 11-551,-16-11 0,15 11 0,-13-11 0,14 5 0,0-7 0,-6 6 0,24-5 0,-13 6 0,-5-7 0,1 0-652,18 7 652,-1-7 0,1 1 0,4 6 0,2-2 0,1-1 0,-4-2-840,8 2 0,5 2 840,-31-2 0,-1 0 0,20-3 0,2 0-461,-1 3 0,-5 1 461,24 1 0,-3-5 0,0 0 0,-1 6 0,-11-6 0,2-2 0,-25 1 0,-3 0 0,2 4 0,1 0 0,10-4 0,0 2 0,-16 6 0,0-1 0,9-6 0,-1 0-413,28 14 413,-33-14 0,0 0 0,33 14 0,-28-14 0,1 0 0,30 13-156,-17-12 1,-1-2 155,12 8 0,0-4 0,1 1 0,-8 5 0,-8-5 0,6 1 0,1 2 0,-2-1 0,-17-2 0,0 0 0,22 4 0,-2 0 0,8 0 1292,-1 6-1292,-9-7 0,-2 1 0,-1 6 952,-6-13-952,6 12 460,-9-12-460,0 4 1005,0 1-1005,-1-5 269,1 5-269,0-7 0,-9 0 0,7 0 0,-15 0 0,6 0 0,-9 0 0,-7 0 0,6 0 0,-6 0 0,8 0 0,-8 0 0,33 0 0,-26 0 0,28 0 0,-19 0 0,2 0 0,9 0 0,10 0 0,-8 0 0,17 0 0,-17 0 0,18 0 0,-8 0 0,9 0 0,-9 0 0,7 0 0,-7 0 0,10-8 0,0 6 0,-1-5 0,1-1 0,-10 7 0,7-7 0,-17 1 0,17 5 0,-7-4 0,10-2 0,-24 8 0,1-2 0,32-13-348,-32 14 1,-1 0 347,23-6 0,1-1-82,-10 7 82,-3-7 0,-9 8 0,0 0 0,0 0 0,0 0 692,-9 0-692,-2 0 85,0 0-85,-6 0 0,6 0 0,-9 0 0,1 0 0,-1 0 0,1 0 0,-1 0 0,10 0 0,11 0 0,1 0 0,0 0 0,-5 0 0,-14 0 0,6 0 0,-8 0 0,-1 0 0,-7 0 0,6 0 0,-13 0 0,5 0 0,-7 6 0,-7 0 0,6 1 0,-12 4 0,5-5 0,-6 6 0,-1 0 0,1-1 0,0 1 0,-6 0 0,-1 0 0,1-1 0,-5 1 0,4 0 0,-5 6 0,0-5 0,0 10 0,0-10 0,0 4 0,0-5 0,0-1 0,0 1 0,0 0 0,0-1 0,0 1 0,0 0 0,0-1 0,0 1 0,0-1 0,0 0 0,0 0 0,0 1 0,0-1 0,0 0 0,0 1 0,0-1 0,0 1 0,0-1 0,-5 1 0,-2 0 0,1-1 0,-5 1 0,10 0 0,-10 0 0,5-1 0,-1 1 0,-3 0 0,2 6 0,2-5 0,0 5 0,1-6 0,-2-1 0,0 1 0,-3 0 0,4-1 0,-6 0 0,1 1 0,-1-6 0,0 4 0,-5-3 0,4 4 0,-10-4 0,9 3 0,-10-3 0,4 0 0,-6 4 0,0-3 0,0 4 0,-7 2 0,5-1 0,-13 1 0,13-1 0,-13 7 0,6-5 0,-8 6 0,0-7 0,1 0 0,-1 0 0,0 1 0,8-2 0,-6 1 0,13-1 0,-12 1 0,12-6 0,-6 4 0,8-11 0,0 5 0,0-6 0,-7 0 0,5 0 0,-6 0 0,8 0 0,-7 0 0,5 0 0,-6 0 0,1 0 0,5 0 0,-13 0 0,13 0 0,-13 0 0,14 0 0,-14 0 0,13 0 0,-13-6 0,6 4 0,-8-11 0,0 12 0,1-6 0,-1 1 0,0 4 0,0-11 0,8 12 0,-6-12 0,13 12 0,-12-12 0,-7 11 0,9-10 0,-7 11 0,11-12 0,6 12 0,-5-11 0,13 10 0,-4-10 0,4 11 0,0-10 0,-4 4 0,4-6 0,-6 0 0,0 0 0,0 0 0,6 0 0,-4 0 0,10 1 0,-4 0 0,6 0 0,6 0 0,-5 0 0,10-6 0,-10 5 0,10-12 0,-4 12 0,5-17 0,0 9 0,0-10 0,0 11 0,0-4 0,0 10 0,0-10 0,0 4 0,0 0 0,0 2 0,0 0 0,5 4 0,2-10 0,-1 10 0,6-10 0,-5 4 0,5 0 0,1 2 0,4 1 0,-4 4 0,4-10 0,-5 9 0,0-4 0,0 6 0,-6 0 0,5 0 0,-5 1 0,1-1 0,3 0 0,-4 0 0,6 1 0,-1-1 0,0 1 0,-5-1 0,5 6 0,-10-5 0,9 10 0,-3-5 0,-1 1 0,5 4 0,-10-9 0,10 9 0,-5-5 0,0 6 0,-1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20:20.033"/>
    </inkml:context>
    <inkml:brush xml:id="br0">
      <inkml:brushProperty name="width" value="0.1" units="cm"/>
      <inkml:brushProperty name="height" value="0.1" units="cm"/>
      <inkml:brushProperty name="color" value="#FF0066"/>
    </inkml:brush>
  </inkml:definitions>
  <inkml:trace contextRef="#ctx0" brushRef="#br0">1 27 24575,'76'-15'0,"-8"4"0,-5 11 0,-33 0 0,38 0 0,-48 0 0,-1 0 0,13 0 0,-11 0 0,12 0 0,-13 5 0,4-4 0,-4 4 0,6 1 0,0 1 0,0 6 0,-7-5 0,5 3 0,-4-4 0,0 0 0,4-1 0,-5 0 0,1 1 0,4 0 0,-10 3 0,10-9 0,-11 10 0,5-5 0,-6 6 0,-1 0 0,1-6 0,0 4 0,0-3 0,-1 5 0,1-1 0,0 1 0,-1 0 0,1-1 0,0 1 0,-1 0 0,-4-1 0,3 1 0,-8 6 0,8-5 0,-9 5 0,10 0 0,-9-4 0,9 4 0,-10 0 0,4-5 0,1 11 0,-5-11 0,5 5 0,-6 0 0,0-4 0,5 4 0,-3-7 0,3 7 0,-5-4 0,0 4 0,0 0 0,5-5 0,-4 11 0,4-10 0,-5 10 0,0-11 0,6 11 0,-4-10 0,3 10 0,-5-11 0,6 11 0,-4-10 0,3 10 0,-5-4 0,6 5 0,-5 1 0,5 0 0,-6 0 0,0 0 0,0 0 0,0 0 0,0 0 0,0-1 0,0 9 0,6 5 0,-5-3 0,5 9 0,-6-17 0,0 5 0,0 0 0,0 2 0,0 0 0,0 6 0,0-6 0,0 8 0,0-8 0,0 5 0,0-4 0,0-1 0,0 5 0,0-12 0,0 13 0,0-6 0,0 0 0,0 6 0,0-6 0,0 0 0,0 6 0,0-6 0,0 7 0,0 12 0,0-8 0,0 8 0,0-19 0,0-2 0,0 0 0,-6-5 0,5 13 0,-11-14 0,11 14 0,-11-6 0,10 8 0,-11-1 0,12 1 0,-12-8 0,12 6 0,-11-6 0,10 0 0,-11 5 0,12-4 0,-12 6 0,11-7 0,-10 6 0,4-6 0,0 7 0,-5 1 0,6 19 0,-1-14 0,-4 15 0,10-21 0,-11 1 0,12 8 0,-6-7 0,1 8 0,4-1 0,-4 2 0,-1 9 0,5 0 0,-5-1 0,7-7 0,-6 5 0,4-5 0,-5 7 0,7-7 0,0 5 0,0-5 0,0 7 0,0 1 0,0 0 0,0 0 0,0 9 0,0-6 0,0 34 0,0-31 0,0 31 0,0-34 0,0 6 0,0-9 0,0-9 0,0 7 0,0-7 0,0 9 0,0 0 0,0 0 0,0-9 0,7 7 0,1-7 0,8 9 0,-8-9 0,6 7 0,-6-16 0,7 16 0,0-15 0,0 14 0,-1-14 0,-5 6 0,3-8 0,-4-1 0,6-7 0,0 6 0,-1 6 0,0-9 0,-6 6 0,4-24 0,-9 4 0,8-10 0,-9 4 0,10-7 0,-10 7 0,9-4 0,-8 4 0,3-7 0,0-4 0,1-2 0,6-5 0,-2 0 0,1 0 0,0 0 0,0 0 0,-1 0 0,-4-5 0,4 3 0,-4-3 0,4 5 0,1 0 0,0 0 0,0 0 0,-1 0 0,1 0 0,0 0 0,0 0 0,-5 5 0,3-3 0,-7 8 0,8-9 0,-4 9 0,5-8 0,0 8 0,1-4 0,-1 0 0,1 4 0,-1-4 0,1 1 0,-1 3 0,1-4 0,-1 1 0,-4 3 0,3-3 0,-3 5 0,4-6 0,1 4 0,0-3 0,-1 5 0,1-1 0,0-4 0,-6 3 0,5-9 0,-5 10 0,6-5 0,0 1 0,-1 3 0,1-4 0,-1 1 0,0 3 0,1-9 0,-6 9 0,5-9 0,-5 10 0,5-10 0,1 9 0,-1-8 0,-4 8 0,3-9 0,-3 5 0,4-1 0,1-4 0,0 4 0,0 0 0,-1-3 0,1 3 0,0-5 0,-1 0 0,7 0 0,2 0 0,-1 0 0,6 0 0,-6 0 0,15 0 0,-7 0 0,7 0 0,-1 0 0,-5 0 0,12 0 0,-12 0 0,13 0 0,-14 0 0,7 0 0,-9 0 0,1 0 0,0 0 0,0 0 0,0 0 0,0 0 0,0 0 0,-1 0 0,1 0 0,-6 0 0,4 0 0,-4 0 0,6 0 0,-1 0 0,1 0 0,0 0 0,0 0 0,-6 0 0,4 0 0,-5 0 0,7 0 0,0 0 0,-6 0 0,4 0 0,-4 0 0,5 0 0,1 0 0,0 0 0,0 0 0,0 0 0,0 0 0,0 0 0,0 0 0,7 0 0,-5-6 0,5 5 0,0-5 0,-5 6 0,31 0 0,-19 0 0,22 0 0,-20 0 0,1 0 0,-1 0 0,1 0 0,-1 0 0,1 0 0,8 0 0,-6 0 0,6 0 0,-16 0 0,5 0 0,-4 0 0,-1 0 0,-2 0 0,-7 0 0,0 0 0,0 0 0,-1 0 0,-5 0 0,4 0 0,-10 0 0,4 0 0,0 0 0,0 0 0,1 0 0,4 0 0,-9 0 0,4 0 0,-7 0 0,7 0 0,-4 0 0,4 0 0,0 0 0,-5 0 0,5 0 0,0 0 0,-5 0 0,5 0 0,-6 0 0,6 0 0,-5 0 0,5 0 0,0 0 0,-5 0 0,5 0 0,6-5 0,-4 3 0,5-3 0,0 5 0,-12-5 0,5 3 0,0-3 0,-5 5 0,5-5 0,-6 3 0,6-9 0,-5 10 0,5-5 0,-6 1 0,6 3 0,-5-3 0,5 0 0,-6 4 0,6-11 0,-5 11 0,5-5 0,-6 1 0,4 4 0,-3-10 0,4 10 0,-5-10 0,0 10 0,-1-4 0,1-1 0,0 5 0,-1-9 0,1 8 0,0-8 0,-1 8 0,1-8 0,0 9 0,0-5 0,-1 1 0,1 4 0,-1-5 0,1 1 0,-1 4 0,0-4 0,0 5 0,0 0 0,0 0 0,-1 0 0,1 0 0,0 0 0,-1 0 0,-8 0 0,1-5 0,-13 4 0,9-10 0,-10 5 0,5-1 0,-1-4 0,-4 5 0,5-6 0,-1 0 0,-3 0 0,3 0 0,1 0 0,-5 6 0,4-5 0,-4 5 0,-8-7 0,5-5 0,-4 4 0,-1-5 0,5 1 0,-10 3 0,3-9 0,-5 3 0,0-5 0,0 0 0,-9-9 0,7 7 0,-7-7 0,1 8 0,6 0 0,-5 0 0,7 1 0,0 6 0,0-5 0,6 11 0,2-4 0,0 6 0,4 5 0,1-4 0,3 9 0,8-8 0,-8 9 0,9-5 0,-4 6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20:22.486"/>
    </inkml:context>
    <inkml:brush xml:id="br0">
      <inkml:brushProperty name="width" value="0.1" units="cm"/>
      <inkml:brushProperty name="height" value="0.1" units="cm"/>
      <inkml:brushProperty name="color" value="#FF0066"/>
    </inkml:brush>
  </inkml:definitions>
  <inkml:trace contextRef="#ctx0" brushRef="#br0">629 1 24575,'-11'0'0,"-1"0"0,1 5 0,-8 2 0,6 5 0,-5 0 0,6 0 0,0 0 0,-6 0 0,4 0 0,-4 0 0,6 0 0,0-1 0,-6 2 0,5-2 0,-5 2 0,0-1 0,4 0 0,-4 0 0,6 0 0,-6 0 0,4 0 0,-4 0 0,6 0 0,0 6 0,0-5 0,0 5 0,0-6 0,-6 0 0,4 0 0,-4 0 0,6 0 0,0-1 0,0 1 0,6 0 0,-5-1 0,5 1 0,-1 0 0,-3-1 0,3 1 0,0 0 0,-3-1 0,3 1 0,-5 0 0,1-1 0,-1 1 0,1-6 0,5 4 0,-5-4 0,10 5 0,-4 0 0,5-1 0,0 1 0,0-1 0,0 1 0,0 0 0,0-1 0,0 1 0,0 0 0,0-1 0,0-4 0,0-1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28:46.839"/>
    </inkml:context>
    <inkml:brush xml:id="br0">
      <inkml:brushProperty name="width" value="0.05" units="cm"/>
      <inkml:brushProperty name="height" value="0.05" units="cm"/>
      <inkml:brushProperty name="color" value="#E71224"/>
    </inkml:brush>
  </inkml:definitions>
  <inkml:trace contextRef="#ctx0" brushRef="#br0">14398 353 24575,'-95'19'0,"0"-1"0,0 1 0,0-1 0,0 1 0,0-1 0,1 1 0,-1-1 0,0 1 0,0-1 0,0 1 0,-3 3 0,-5 1 0,-4 2 0,-2 1 0,1 0 0,3 0 0,7-1 0,7-1 0,11-1 0,13-3 0,16-1-1369,-1 6 0,8 2 1369,-31 12 0,-12 6 0,20-9 0,23-7 869,-19 10-869,18-8 451,-10 15-451,10-8 0,0 1 0,-1 5 1418,1-6-1418,-2 9 0,1-1 0,7-1 0,-5 1 0,14-11 0,-14 10 0,14-10 0,-6 9 0,8-9 0,0 6 0,8-13 0,-7 13 0,12-14 0,-11 7 0,11-1 0,-10-6 0,10 6 0,-4 1 0,0-7 0,4 6 0,-3-13 0,5 4 0,1-10 0,5 10 0,-4-11 0,10 5 0,-10-6 0,10 0 0,-10-1 0,10 1 0,-10 6 0,4-5 0,-6 12 0,1-12 0,-1 11 0,1-4 0,-1-1 0,0 13 0,-6-11 0,4 13 0,-4-1 0,-1 2 0,4 8 0,-11-1 0,3 9 0,-14 5 0,5 6 0,-8 12 0,1 0-544,-3 2 544,0 6 0,-5-6 0,5 8-507,11-29 0,-1 0 507,-12 26 0,14-27 0,0 0 0,-11 19 0,13-30 0,-2 1 0,-22 40 0,19-39 0,-1 0 0,-18 31-219,19-36 0,0-2 219,-18 28 0,-13 1 0,15-9 0,-15 7 0,16-17 0,-7 8 0,11-18 0,-10 8 504,10-15-504,-9 7 1017,11-10-1017,-8 2 475,6-1-475,-6-6 0,0 5 0,-3-5 0,1 0 0,-4 1 0,11-6 0,-2 1-484,-19 6 1,-2 0 483,15-7 0,0 0 0,-5 0 0,-2 1-721,-6 0 0,-2 0 721,0 0 0,0 1 0,-6 0 0,1-1 0,19-5 0,-2 1 0,-22 10 0,2-2 0,-10-1 0,-2 3 0,-3 0 0,37-14 0,0-2 0,-24 6 0,-4 0 0,9 0 0,0-1 0,-2-3 0,1 0 0,10 3 0,1 0 0,-8-4 0,2-1 0,13 0 0,1 0-341,-5 1 0,-1-1 341,2 0 0,1 0 0,4 0 0,1 0 0,1 0 0,-1 0 0,-7 0 0,2 0 0,-32 8 0,21-11 0,0-1 0,-24 9 0,22-12 0,-1-2 0,17 4 0,1 0 0,2 0 0,-3 0 0,-27 1 0,0 0 0,27 0 0,0 0-524,-28 4 1,0-2 523,28-6 0,4 0 0,-45 7 89,44-8 0,0 0-89,-33 7 0,34-6 0,-2 0 0,0 3 0,-1 0 0,0-4 0,-1 0 0,2-1 0,-1 2 0,-10 3 0,-1 1 0,9-4 0,-1 0 0,-17 4 0,2-1 0,21-3 0,1-2 0,-13 1 0,1 0 0,-16 0 0,20 0 0,0 0 0,-27 7 0,-9-5 0,11 6 0,0-8 0,-10 0 0,39 4 0,1 0 0,3-3 0,1 0 0,-47 15 0,5-15 0,5 14 0,33-10 0,0 0 0,0 4 0,0 0 0,-1 0 0,1 0 0,-43 8 0,31-5 0,0 1 0,-27 5 0,37-6 0,1 0 0,-17 4 1318,10 6-1318,0-5 699,9 11-699,-7-4 1188,6 6-1188,1-7 755,-7 6-755,7-5 0,-1 5 0,-6 2 0,7-1 0,0-1 0,1 1 0,10-2 0,-1 0 0,-2 9 0,10-8 0,-10 15 0,8-7 0,-2 8 0,3-1 0,-1 1 0,-6 17 0,10-13 0,-7 12 0,18-19 0,-7 1 0,7 0 0,-4-8 0,10 5 0,-3-5 0,5 1 0,0 4 0,1-12 0,-2 13 0,2-6 0,5 0 0,-5 6 0,11-6 0,-4 7 0,0 1 0,4-1 0,-4 9 0,6-6 0,0 15 0,0-7 0,0 9 0,0 0 0,0-9 0,0 7 0,0 20 0,0-20 0,0 28 0,0-44 0,0 16 0,0-16 0,0 15 0,0-15 0,0 7 0,6-9 0,2 1 0,0-1 0,4-7 0,-5-1 0,6-1 0,0-5 0,1 12 0,0-12 0,-1 5 0,7 1 0,-6-7 0,12 7 0,-6-9 0,6 1 0,6 19 0,-4-20 0,4 18 0,1-21 0,-5 4 0,5-5 0,0 4 0,-5-4 0,13 7 0,-14-8 0,14 7 0,-6-12 0,0 5 0,6-6 0,-6 0 0,8 0 0,-8-1 0,5 2 0,-4-8 0,6-1 0,1-6 0,-8 6 0,5-5 0,-5 5 0,8-6 0,-8 0 0,6 0 0,-6 0 0,7 0 0,10 0 0,20 0 0,-14 0 0,30 0 0,-32 0 0,15 0 0,-9 0 0,9 0 0,-6-7 0,6 5 0,-9-11 0,0 11 0,-9-5 0,7 0 0,-15 5 0,14-12 0,-22 13 0,13-13 0,-15 13 0,7-12 0,1 5 0,-1 0 0,-6 2 0,4-1 0,-12 6 0,5-6 0,-7 1 0,26 5 0,-12-11 0,22 10 0,-20-11 0,9 12 0,12-6 0,1 1 0,7 4 0,1-13 0,2 6 0,0 0 0,-3 1 0,28 1 0,-28 5 0,28-6 0,-37 8 0,0 0 0,0 0 0,0 0 0,20 0 0,-24 0 0,32 0 0,-24 0-692,28 0 692,-39 0 0,-1 0 0,37 0 0,-16 0 0,1 0 0,21 0 0,-30 0 0,0 0 0,-13 0 0,-2 0 0,34 0 0,-34 0 0,1 0 0,2 0 0,-1 0 0,37 0 0,-35 0 0,2 0 0,-1 0 0,-1 0 0,0 0 0,2 0 0,16 4 0,-3 1 0,19-3 0,-32 6 0,-1 0 0,31 2 0,-35-1 0,1 0 0,1 0 0,-2 0 0,44 9 0,-2-1 0,-41-8 0,-2 0 0,28 7 0,-22-7 0,-1 0 0,10 7 0,25 8 0,-8-5 0,3 5 0,-35-11 0,1 0 0,44 6 0,-49-2 0,1-1 0,4-6 0,-1 0 0,35 21 0,7-11 0,-10 4 0,-1-8 0,1 1 0,0 7 0,-1-5 0,1 5 0,-1-8 0,12 10 0,-40-16 0,-1 0 0,36 15 0,-34-16 0,3 0 0,5 0 0,-1 0 0,34 8 0,-27-7 0,2 0 0,-9 2 0,-1 0 0,-4-6 0,1 0 0,14 6 0,-1-1 0,-17-10 0,-2 0 0,44 14 0,-31-9 0,-2-1 0,19 12 0,-7-6 0,1-2 0,17 0 0,-39-1 0,2 0 0,1-7 0,-1-1 0,33 15 0,-31-14 0,2 0 0,-7 7 0,0 0 0,0-6 0,0-2 0,43 8 0,-44-4 0,-1 0 0,45-2 0,-31 2 0,1 0-693,-10-4 1,0 0 692,22 4 0,0 1 0,-16-4 0,0 0 0,17 4 0,1-1 0,-13-3 0,3-2 0,-5 1 0,6 0 0,-2 0 0,27 0 0,-1 0-739,-27 0 0,0 0 0,0 0 739,27 0 0,-2 0 0,-11 0 0,-1 0 0,2 0 0,0 0 0,4 0 0,2 0 0,9 0 0,-4 0 0,-28 0 0,1 0 0,12 0 0,7 0 0,-5 0 0,-3 0 0,0 0 0,-4 1 0,4-1 0,-2-1 0,21-3 0,-3-1 0,-4-1 0,0-1 0,7-3 0,0-2 0,0 2 0,0-2 0,1-3 0,-2-1 0,-4 4 0,-4 0 0,-17 1 0,-1 0-556,8 1 0,-3 2 556,-18 7 0,0 0 0,15-8 0,1 0 0,-12 8 0,-1 0 0,6-8 0,-2 1 39,-14 6 1,-2 2-40,9-4 0,1-1 0,10-3 0,-1 0 0,-14 7 0,-1-1 0,15-10 0,-2 1 0,17 9 0,1-6 0,0 1 0,-10 5 0,7-13 0,16 4 0,-8-6 0,8 0 0,-39 5 0,1-3 138,-13-3 0,1 0-138,24-2 0,3-1 272,-6-7 1,0 0-273,5 3 0,5-2 0,3-6 0,6-5 0,-3 0 0,-20 7 0,-2 0 0,2-2-528,21-10 1,4-4 0,-6 1 527,-22 10 0,-4 0 0,0-1 0,3-3 0,-1-1 0,0 0-317,-2 0 1,-1 0-1,-3 1 317,13-9 0,-3-1 0,2-9 0,0 0 0,-1 4 0,-3 2 0,-13 6 0,0 0 9,17-8 0,-3 1-9,1-15 0,-28 34 0,0-2 1322,25-40-1322,-20 21 0,0-6 2835,-18 8-2835,1-8 1803,-8 0-1803,1-10 0,0 8 0,0-17 0,0 7 0,0-1 0,1-6 0,-1 7 0,8-10 193,-10 31 0,0 0-193,12-27 0,-12 23 0,-1-1 0,4-30 0,-8 35 0,0-2 0,0 1 0,0 0 0,8-43 0,-7 31 0,-1 1 0,1-18 0,-5 7 0,-1-1 0,-4-17 0,0 28 0,0-1 0,0-20 0,-12-5 0,-3-3 0,4 35 0,-2 0-592,-1-7 1,-3-5-1,0 4 592,-3-2 0,1 5 0,5 14 0,0 0-444,-4-13 0,0 1 444,-9-28 0,8 32 0,0-2 0,5 6 0,0 2 0,-2 4 0,-1 1-258,4-5 0,-2 0 258,-18-33 0,15 39 0,1-1 0,-1-5 0,0 0 0,-4 3 0,1-1 0,1-13 0,-1-3 0,-12-8 0,-1 1 0,12 10 0,1-1-166,-8-9 1,-1 3 165,8 21 0,2 3 0,2-1 0,-1 1 1467,-22-37-1467,9 10 0,-2-7 0,3 16 0,-1-7 0,1 10 0,0 0 920,0 0-920,0 0 0,-9-9 0,7 6 0,-7-6 0,8-1 0,1 7 0,-10-16 0,8 17 0,-7-8 0,9 10 0,0 0 580,1 9-580,-9-10 1060,8 18-1060,-8-17 0,9 8 0,-10-10 157,8 10-157,-7-8 0,1 6 0,5 2 0,-5 1 0,10 10 0,-1 0 0,-7-1 0,5 1 0,-5-2 0,-1 1 0,5-8 0,-4 17 0,-2-1 0,-9-23 0,6 27 0,-2 2 0,-14-16 0,-6 13 0,-11-8 0,8 1 0,-16 12 0,15-10 0,-15 12 0,18 2 0,-17-1 0,16 3 0,-16 3 0,7-4 0,-10 7-606,-11-10 606,9 7 0,-9-6 0,1 7 0,17 2 0,-15-1 0,18 0 0,0 1 0,-7 7 0,7 2 0,-7 7 0,-1 0 0,23-3 0,-1-1 0,-33 2-359,32-2 0,1 0 359,-24 4 0,1 0 0,-1 0-233,10-7 233,-8 6 0,8-6 0,-10-1 0,10 6 0,-7-5 0,7 7 0,0 0 0,2 0 576,10 0-576,0 0 0,0 0 0,-28 0 0,21 0 0,-20 0 732,27 0-732,0 7 249,0 1-249,-10 8 0,16-1 0,-13 1 0,16-1 0,-9 0 0,0 7 0,0 2 0,-10 8 0,7 0 0,-6 0 0,-1 7 0,8-6 0,-8 6 0,0-7 0,8 0 0,-8 0 0,10-2 0,7 8 0,-5-5 0,2 13 0,-6-4 0,6 6 0,11-12 0,-1 0 0,-18 18 0,22-18 0,0-1 0,-20 15 0,13 6 0,-14-4 0,14 4 0,5-17 0,1 5 0,10-15 0,-2 6 0,-4-7 0,13-2 0,-6-4 0,8-4 0,0 1 0,0-5 0,0 5 0,0-6 0,6-1 0,2 1 0,6-7 0,1-1 0,-1-5 0,5 0 0,2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35:07.772"/>
    </inkml:context>
    <inkml:brush xml:id="br0">
      <inkml:brushProperty name="width" value="0.05" units="cm"/>
      <inkml:brushProperty name="height" value="0.05" units="cm"/>
      <inkml:brushProperty name="color" value="#E71224"/>
    </inkml:brush>
  </inkml:definitions>
  <inkml:trace contextRef="#ctx0" brushRef="#br0">1 6189 24575,'90'-27'0,"1"1"0,-1 0 0,0-1 0,1 1 0,-1 0 0,1-1 0,-1 1 0,1 0 0,2-1 0,6 0 0,0 0 0,-2 0 0,-5 0 0,-7 1 0,-12-1 0,-14 1 0,15-24 0,-20 3 0,-10 16 0,-2-1 0,18-15 0,-12 3 0,-34 18 0,5 0 0,-6 0 0,0 0 0,0 0 0,0 0 0,0-7 0,0 5 0,0-5 0,1-1 0,-1 6 0,1-13 0,0 6 0,-6 0 0,4-6 0,-4 6 0,6-8 0,-6-8 0,5 6 0,-5-15 0,0-3 0,6-1 0,-13-17 0,13 7 0,-12-10-437,6 0 437,0-10 0,-6 7 0,6-7 0,-8 10 0,0 10 0,0-7 0,0 7 0,0 0 0,0-8 0,0 18 0,0-17 0,-8 7 0,-1-9 0,-8-1 0,-6 10 0,4-7 0,-3 16 0,6 2 0,-6 3 0,12 7 0,-11-9 0,13 9 0,-7-7 437,0 6-437,6-8 0,-5 0 0,13 0 0,-13 9 0,6-7 0,0 6 0,-7-17 0,6 6 0,0-16 0,-5 7 0,5 0 0,0-8 0,-5 18 0,12-8 0,-5 0 0,7 17 0,0-15 0,0 17 0,0-1 0,0 3 0,0 8 0,0 1 0,0 6 0,0-5 0,0 14 0,0-14 0,0 13 0,0 1 0,0 2 0,6 5 0,1-6 0,6 7 0,-6-6 0,3 5 0,-3 1 0,6-6 0,-6 12 0,4-5 0,-10 6 0,9 0 0,-4 6 0,0-5 0,4 10 0,-4-4 0,1 0 0,3 4 0,-4-10 0,1 5 0,3-1 0,-3-3 0,5-3 0,0-1 0,0-4 0,0 0 0,6 4 0,2-11 0,6 11 0,0-11 0,7 4 0,-5-6 0,13-1 0,-6 1 0,7-2 0,1 7 0,8-6 0,-6 5 0,6 0 0,-9 2 0,1 7 0,8-1 0,-6 1 0,6-1 0,-9 7 0,1 1 0,-1 1 0,-7 5 0,6-6 0,-6 1 0,0 4 0,6-4 0,-6 6 0,0 0 0,6 0 0,-6 0 0,8 0 0,-1 0 0,-7 0 0,6 0 0,-13 0 0,5 0 0,0 0 0,-5 0 0,5 0 0,-7 6 0,0 1 0,5 11 0,-4-4 0,4 4 0,-11-5 0,4-1 0,-11 0 0,12 1 0,-12-1 0,11 1 0,-4-1 0,-1 0 0,6 1 0,-12-1 0,5 0 0,0 1 0,-5-2 0,5 2 0,0-1 0,-5 0 0,5-5 0,-6-2 0,-1 0 0,1-4 0,-1 9 0,1-4 0,-1 0 0,-5 4 0,-2-4 0,-4 6 0,0-2 0,0 1 0,0 1 0,0-1 0,0 1 0,0-1 0,0 1 0,0 0 0,0 6 0,0-5 0,0 11 0,0-10 0,0 10 0,0-11 0,0 11 0,0-4 0,0 0 0,0 4 0,0-5 0,0 1 0,0 4 0,0-4 0,0-1 0,0 6 0,0-6 0,0 7 0,0 0 0,0 0 0,6 0 0,-4 0 0,10 7 0,-11-5 0,5 5 0,1 0 0,0-5 0,1 5 0,4 0 0,-11-5 0,12 5 0,-6 1 0,1-7 0,-2 7 0,0-8 0,-5-1 0,11 1 0,-11-6 0,5 4 0,-6-4 0,0-1 0,0 6 0,0-12 0,0 11 0,0-11 0,0 5 0,0-6 0,0 6 0,0-5 0,0 5 0,0 0 0,0-4 0,0 4 0,0-7 0,0 1 0,0 6 0,-11 0 0,3 2 0,-9-3 0,5-11 0,0 5 0,1-5 0,-1 1 0,0 3 0,0-4 0,0 1 0,0 3 0,0-3 0,0-1 0,-6 5 0,5-4 0,-5 5 0,-1-5 0,6 3 0,-11-3 0,10 0 0,-10 4 0,4-4 0,0 6 0,-4-6 0,4 4 0,0-10 0,-4 5 0,10-1 0,-22-4 0,20 5 0,-20-6 0,16 0 0,-6 0 0,0 0 0,-7 0 0,5 0 0,-13 0 0,6-7 0,-8-7 0,0-2 0,1-11 0,-10 4 0,7-6 0,-14-2 0,3-7 0,2 6 0,15-1 0,2-1 0,-11-2 0,-11-27 0,24 26 0,6-6 0,2 8 0,5-6 0,-3 13 0,10-12 0,-4 12 0,11-6 0,-4 8 0,5 0 0,0-7 0,-5 5 0,10-6 0,-3 1 0,5 5 0,0-13 0,0 13 0,0-13 0,0 6 0,0-8 0,0-8 0,0-13 0,0 0 0,0-9 0,0 11 0,6 0 0,3 0 0,12 9 0,-4-7 0,10 15 0,-3-15 0,4 15 0,10-8 0,-8 10 0,5 6 0,-8 4 0,-1 7 0,0 0 0,0 0 0,-6 6 0,4 1 0,-5 7 0,7-2 0,0 1 0,0 0 0,5 1 0,-4-1 0,4 6 0,-11-4 0,4 10 0,-4-5 0,-1 6 0,6 0 0,-12 0 0,5 0 0,-6 0 0,-1 0 0,-4 0 0,-2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40:25.602"/>
    </inkml:context>
    <inkml:brush xml:id="br0">
      <inkml:brushProperty name="width" value="0.2" units="cm"/>
      <inkml:brushProperty name="height" value="0.2" units="cm"/>
      <inkml:brushProperty name="color" value="#008C3A"/>
    </inkml:brush>
  </inkml:definitions>
  <inkml:trace contextRef="#ctx0" brushRef="#br0">0 200 24575,'52'0'0,"11"0"0,21 0-1085,-30 0 1,1 0 1084,6 0 0,1 0 0,5 0 0,1 0 0,7 0 0,-2 0 0,-15 0 0,-1 0 0,9 0 0,-1 0 0,-11 0 0,1 0 0,20 0 0,0 0 0,-25 0 0,0 0 0,21 0 0,-2 0 0,10 0 21,-25 0 1,0 0-22,33 0 0,5 0 0,-18 0 0,0 0 510,-2 0-510,-19 0 0,7 0 0,-16 0 1085,7-7-1085,-8 6 531,-1-6-531,-7 7 0,6 0 0,-6 0 0,8 0 0,-1 0 0,1 0 0,-8 0 0,6 0 0,-6 0 0,0 0 0,6 0 0,-6 0 0,7 0 0,1 0 0,8 0 0,-7 0 0,16 0 0,-15 0 0,15 0 0,-16 0 0,16 0 0,-15 0 0,6 0 0,0 0 0,-7 0 0,8 0 0,-10 0 0,1 0 0,-1 0 0,1 0 0,-1 0 0,1 0 0,-1 0 0,-7 0 0,6 0 0,-6 0 0,8 0 0,-8-6 0,5 5 0,-4-5 0,6 6 0,1-6 0,11 4 0,-9-4 0,9 6 0,-19-6 0,6 5 0,-6-12 0,7 12 0,1-6 0,-8 2 0,6 3 0,-6-4 0,0 0 0,6 5 0,-14-11 0,14 11 0,-13-5 0,5 0 0,-7 5 0,0-11 0,7 11 0,-5-11 0,5 11 0,-13-11 0,4 11 0,7-10 0,-2 10 0,8-5 0,-17 6 0,4 0 0,-5-6 0,7 4 0,0-3 0,0 5 0,0 0 0,0 0 0,0-6 0,7 4 0,-5-3 0,12 5 0,-5 0 0,8 0 0,0 0 0,-1 0 0,9 0 0,-6 0 0,15 0 0,12 0 0,-6 0 0,15 0 0,-10 0 0,-6 0 0,6 0 0,1 0 0,24 0-475,-16 0 475,-28 0 0,0 0 0,33 0 0,12 0 0,-43 0 0,0 0 0,0 0 0,0 0 0,43 0 0,-31 0 0,-2 0 0,19 0 0,-19 0 0,0 0 0,23 0-644,-21 0 1,1 0 643,-10 0 0,0 0 0,15 0 0,1 0 0,-5 0 0,0 0 0,1-1 0,0 2 0,5 2 0,0 2 0,-1 0 0,2 1 0,11 3 0,3 1 0,-23-2 0,2-1 0,-2 0-996,26 3 1,-1-1 995,5 3 0,-2-2 0,-17-5 0,-3 1 0,2 2 0,-1 1 0,6-3 0,-1-1 0,-4 5 0,0 0 0,-1 0 0,1 0 0,4 0 0,1 0 0,-6 0 0,1 0 0,6 0 0,0 0 0,0 1 0,0-1 0,1 0 0,-1 0 0,0 0 0,0 1 0,0-1 0,0 0 0,9 0 0,-3 1 0,-23-1 0,1-1 0,5-4 0,6-2 0,-9 0 0,-16 1 0,0 0-514,42 1 0,0-2 514,-43-2 0,-2 0 0,17 3 0,0 1 0,-12-1 0,3 0 0,29-3 0,0 0 0,-25 3 0,-1 0 0,33 1 0,0-1 0,-29-3 0,-2 0 0,6 3 0,0 1 0,-1 0 0,-2-1 0,-10-3 0,1 0 0,9 3 0,1 0 0,-3-4 0,-3 0 0,-9 4 0,1-1 0,11-2 0,0 0 0,-12 2 0,1 1 0,20 1 0,4-1 0,-7-4 0,0 2 0,5 7 0,0 0 0,-7-8 0,0 0 0,1 3 0,-1 0 0,7-3 0,0-2 0,-5 1 0,0 0 0,6 4 0,-2 1 0,-17-4 0,0 0 0,24 3 0,-3 0 0,9 3 0,3-6 0,3 0 0,-37 2 0,0 1 0,25-4 0,2 0 0,-14 4 0,-2 0 0,2-3 0,-1 0 0,2 4 0,-3-1 0,-15-4 0,1 0 0,32 0 0,1 0 0,-28 0 0,-1 0 0,16 3 0,1 1 0,-10-4 0,0 2 0,6 5 0,1 0 0,-5-6 0,2 0 0,12 7 0,-3 0 0,-20-7 0,-4 0 0,2 7 0,0 0 0,13-2 0,-1-1-71,28 5 71,-35-1 0,-1-1 0,27 2 0,1 6 0,8 2 0,-20-2 0,-2 0 1074,-10-1-1074,0 7 0,-1 2 0,11 8 0,-8-1 0,20 20 988,2-6-988,-41-11 0,2 2 0,6-3 0,3 1 0,2 8 0,1 2-220,6-3 1,1 0 219,-1 3 0,1 1 0,3 0 0,3 0 0,12 4 0,0-1 0,-14-1 0,0-1 0,13-3 0,-4-2 0,-27-9 0,-3-2 9,-2-3 0,0-2-9,37 25 0,-10-8 0,-1 6 0,0-14 0,-7 6-41,-3-9 41,-1 8 0,-8-7 0,10 7 974,-2-8-974,0 0 0,-1 0 0,4 8 0,-3-6 0,4 15 0,-1-7 0,0 1 0,9 6 0,-17-8 0,15 10 0,-23-3 0,8 10 0,-10-9 0,-15-2 0,-1 1 0,13 15 0,-20-16 0,-2 0 0,7 15 0,-11 11 0,4-8 1686,-6 8-1686,-1-10 543,1 9-543,0-7 49,-7-1-49,5-3 0,-13-7 0,6 9 0,0 0 0,-5 0 0,5 0 0,-7-1 0,0 1 0,0 0 0,0 0 0,0 0 0,0-9 0,0 7 0,0-7 0,0 9 0,0-9 0,0 7 0,0 30 0,0-19 0,0-16 0,0-1 0,0 10 0,0 17 0,-8-7 0,6 10 0,-13 0 0,13-10 0,-12 7 0,12-7 0,-13 9 0,13 1 0,-13 0 0,6-1 0,-1 1 0,-5-1-530,5 12 530,1-9-503,0-21 1,1 0 502,-2 18 0,2-26 0,-2 3 0,-2 7 0,-1-1 0,3-12 0,1 1 0,-4 23 0,0 0 0,3-22 0,2-4 0,-10 45 0,5-45 0,0 1 0,4 2 0,-2-1 0,-21 37 0,18-34 0,0 0 0,-20 31 0,16-29 0,-1 2 0,-3-6 0,-1 1 0,0 10 0,-3 0 0,-5-9 0,-2 0-803,-2 11 1,-1 0 802,-3-2 0,-2 0 0,-4 5 0,-2 1-1024,1 0 0,-1 0 1024,-6 6 0,0 1 0,1 1 0,-2 1-686,14-22 1,-1 1 0,0 0 685,-1 0 0,1 0 0,-2 0 0,-1-3 0,-1 0 0,-1-1 0,-1 1 0,-1-1 0,-1-2-404,2-5 1,0-2-1,-2 0 404,-4 1 0,-1 0 0,-6-1 0,-21 9 0,-7-2 0,4-3 0,18-9 0,2-2 0,-2-2 0,-11 0 0,-3-3 0,5-4 0,1 0 0,3-6 32,3-9 0,0-2-32,1 1 0,-4 0 0,-24 2 0,-1-3 116,24-8 0,-1-1-116,-22 1 0,-1-2 0,20-3 0,1-2 0,-6 2 0,-3-2 0,-12-6 0,-1-7 32,4-5 1,0-5-33,18 3 0,-2-3 0,2-3 0,6-4 0,1-3 0,0-1-265,-9-1 1,-2 1-1,1-2 265,2-2 0,0 0 0,0-2 0,-4-2 0,-2-2 0,1 1 0,0-1 0,0 0 0,-1-1-456,18 10 1,-2-2 0,1 1 0,0-1 455,-18-11 0,2 1 0,-3-2 0,14 9 0,-1-1 0,-1 0 0,2-1-401,1 1 0,1 0 1,0 0-1,0-1 401,-1-3 0,-1 0 0,1 0 0,-1-1 0,-3 1 0,0-1 0,-1 0 0,3 0 0,5 2 0,1 0 0,1 0 0,-2 0 0,-6-2 0,-2 0 0,0 0 0,3 1 0,-10-9 0,2 1 0,0 1-106,-4-1 1,-1 0 0,4 1 105,14 7 0,3 1 0,-5-3 0,-8-2 0,-8-4 0,1 1 0,6 2 0,9 3 0,6 3 0,-5-2 0,-3 0 0,-6-2 0,1 1 0,9 4 356,-8-10 0,4 5-356,-8-4 0,-1 0 0,6 2 0,-1-1 0,16 12 0,-1-1 0,0 0 264,3 1 1,1-1-1,0 0-264,-6-2 0,0 1 0,2 1 0,-12-12 0,1 0 953,-7 2 1,2 0-954,22 8 0,-1 0 0,-1 4 0,-5-2 0,6 3 0,7 3 0,0-1 0,-11-5 0,-6-4 0,7 5 0,-22-20 0,10 13 0,-2 0 0,19 9 0,0 4 809,-7 4 1,-3 1-810,-1-4 0,0 0 0,0-2 0,-1 3 0,-2 6 0,0 1 0,-4-9 0,0 2 0,2 10 0,-2 2 0,-4-4 0,0 0 0,0 4 0,0 0 0,5-4 0,0 0 0,-11 2 0,-2 1 69,0 1 1,-1 0-70,-1 0 0,0 1 0,-5 3 0,-1 0 0,1 0 0,0-1 0,4-3 0,2 1 515,11 8 1,1 0-516,-8-3 0,3-1 0,18 1 0,0 1 0,-14 2 0,-4 0 0,-14-9 0,3 0 0,30 10 0,0 0 0,-7-4 0,-6-1 0,8 2 0,-36-7 330,36 9 0,-3 1-330,8 1 0,-1 1 0,0 2 0,1 1 0,4 0 0,0-1 280,-12-3 1,2 1-281,-25-2 0,35 5 0,-2 0 0,1-3 0,0 0 0,1 3 0,-1-1 0,-19-9 0,0-3 0,15 7 0,-1 0 482,-28-11 0,3 0-482,-9 3 0,28 4 0,2 2 0,-14-4 0,24 9 0,0-2 0,-33-14 0,33 14 0,1 0 0,-35-22 1051,-8 13-1051,12-13 0,-12 5 0,18-6 0,-15-2 0,41 9 0,1-2 0,-22-8 66,5-2 0,1-1-66,4 4 0,9 5 0,-2-3 0,10 6 0,1 1 0,1 0 0,-1-2 0,-3-11 0,1-2 0,3 9 0,1 0 0,1-8 0,0 0 0,2 6 0,-2-2 0,-15-18 0,2-1 0,20 16 0,1 0 0,-17-15 0,2 1 0,-4-14 0,-6 0 0,8 0 307,0 0-307,8 2 0,-6-9 0,25 26 0,1-1 0,-14-31 0,11 28 0,0 0 0,-3-33 0,-21-2 0,30 40 0,1 0 0,-15-37 0,2 10 0,13-7 0,-5 16 0,7-7 0,7 1 0,2 6 0,0-16 0,5 7 0,-5-10 0,7 0 0,0 28 0,0 1 0,0-26 0,0-18 0,0 45 1005,0 3-1005,0 8 507,0 8-507,0 1 923,0 8-923,5 0 317,2 7-317,5 0 0,0 8 0,-6-8 0,5 6 0,-5-5 0,1 0 0,3 4 0,-3-10 0,5 10 0,-5-4 0,4 0 0,-4 4 0,5-4 0,-6 0 0,5 5 0,2-23 0,0 19 0,0-19 0,-2 16 0,-4-6 0,6 0 0,0 0 0,0 0 0,0 0 0,-1 0 0,1 0 0,0 0 0,-5 6 0,3-4 0,-4 4 0,6-6 0,-6 0 0,5 0 0,-6 6 0,1-4 0,4 4 0,-4 0 0,0 2 0,4 0 0,-9 4 0,8 2 0,-8 1 0,8 4 0,-4-4 0,1 4 0,-3 3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45:56.189"/>
    </inkml:context>
    <inkml:brush xml:id="br0">
      <inkml:brushProperty name="width" value="0.05" units="cm"/>
      <inkml:brushProperty name="height" value="0.05" units="cm"/>
      <inkml:brushProperty name="color" value="#E71224"/>
    </inkml:brush>
  </inkml:definitions>
  <inkml:trace contextRef="#ctx0" brushRef="#br0">0 1350 24575,'18'0'0,"1"0"0,22 0 0,24 0 0,29 0 0,4 15-410,-47-8 1,-1 4 409,26 30 0,6-6 0,-15 5 0,6 1 10,-10-8-10,3 15 0,-10-8 0,-1 8 0,-10-10 0,-7 5 0,-3-7 0,-7 6 611,0 1-611,2 8 198,-8-6-198,6 6 0,-12-9 0,4 1 0,-6-1 0,1 10 0,-1-15 0,1 21 0,-2-29 0,2 21 0,-2-15 0,1 7 0,0 1 0,1-1 0,-2-7 0,1 6 0,0-6 0,0 8 0,0-1 0,0-7 0,0 6 0,-1-6 0,8 8 0,1-1 0,6 0 0,0 1 0,1-1 0,-1 1 0,9 1 0,1 1 0,8 1 0,10 2 0,2 1 0,9 8 0,0-5-407,0 6 407,7-8-404,-22-13 1,-1 0 403,21 9 0,-2-7 0,2-2-1271,13 6 1271,-15-13 0,5-1 0,-14-4 0,0-2 0,6 1 0,1-1 0,5-3 0,2-1-938,7 3 1,2-3 937,-1-2 0,1-1 0,6 3 0,-1 1 0,-7-3 0,0-2 0,0 1 0,0 0 0,0-1 0,0-1 0,1-3 0,-1-1 0,0 0 0,0 0 0,0 0 0,0 1 0,0-1 0,0 0 0,2-4 0,-3-1-68,-19 0 1,4-1 67,17 0 0,10 0 0,-8-1 0,-7-2 0,-1 1-461,6 1 1,7 2 0,-6-2 460,0-3 0,-7 0 0,-8 0 0,0 0-124,12 0 1,-1 0 123,-11 0 0,0 0 0,11 0 0,1 0 0,-5 0 0,-1 0 0,7 0 0,1 0 0,-8 0 0,1 0 0,4 0 0,1 0 0,-6 0 0,1 0 0,6 0 0,0 0 0,0 0 0,0 0-127,7 0 1,1 0 126,-7-4 0,2-2 0,11 1 0,0-2 0,-12-2 0,0-2 0,12 0 0,1 0 0,-13 1 0,-1-1 0,0 1 0,0 0-485,-2-5 0,-1 0 485,-4 4 0,-1 0 0,0-8 0,1 0 0,3 8 0,3-1 0,-13-4 0,3-4 0,-2 2 0,19-1 0,1 1 43,-15 0 1,2-3-1,-5 2-43,6-1 0,-4 0 0,8 0 0,-3-1 185,-26 3 1,-1 1-186,17-2 0,2-1 0,-5-9 0,-2 1 0,-11 11 0,3 0 323,35-23 0,-1 1-323,-41 22 0,-1 1 0,25-16 0,1-3 0,-13 11 0,-2 0 0,2-4 0,1 0 0,5 3 0,1 1 0,1-5 0,-3 2 446,-14 8 0,-2 1-446,8-5 0,-1 0 0,-7 1 0,-1 1 0,6 2 0,1-1 0,5-7 0,-2 0 0,-10 9 0,-1-1 0,0-2 0,-1 0 1713,36-13-1713,1 0 0,-10 2 0,-20 8 0,1 1 0,16-5 0,-21 6 0,-1 0 0,13-3 1002,-9 2-1002,6-6 1521,-5 5-1521,-1-6 775,7 6-775,-16-3 296,7 4-296,-8-5 0,8-2 0,-6 1 0,6 0 0,-9 0 0,1 1 0,-1-1 0,1 1 0,8-2 0,-6 1 0,6 0 0,-7-8 0,-1 7 0,10-8 0,-7 1 0,25-7 0,-22 4 0,21-2 0,-26 13 0,0 0 0,-3 1 0,-6 1 0,7 5 0,-7-4 0,-1 5 0,-1-6 0,-5 0 0,5 6 0,-7-4 0,0 5 0,0-6 0,-7 6 0,5-4 0,-10 4 0,11 0 0,-11-5 0,11 5 0,-11-6 0,5 0 0,-1 0 0,-3 0 0,9-12 0,-3 2 0,0-4 0,-2 7 0,-5-1 0,-1 6 0,1-5 0,4 7 0,-3-7 0,4 5 0,-6-6 0,0 8 0,0 0 0,-6 6 0,5-4 0,-11 4 0,5-6 0,0 0 0,1 6 0,0-4 0,-2 4 0,0 0 0,-4-4 0,4 4 0,1 0 0,-5-4 0,10-1 0,-10-2 0,5-5 0,-6 12 0,5 2 0,-3 0 0,3-2 0,-5 1 0,6-6 0,-5 12 0,5-12 0,-6 12 0,5-5 0,-4-1 0,4 6 0,1-11 0,-4 10 0,3-10 0,1 4 0,-4-6 0,3 6 0,1-4 0,-5 4 0,5 0 0,-6-4 0,5 10 0,-3-22 0,8 20 0,-9-20 0,5 22 0,-6-10 0,5 10 0,-4-4 0,4 6 0,0 1 0,-3-1 0,3 0 0,-5 0 0,5 6 0,-4-5 0,9 10 0,-4-4 0,5 5 0,-5 5 0,3-4 0,-8 9 0,4-4 0,0 0 0,1 4 0,5-9 0,-5 9 0,4-9 0,-3 9 0,4-8 0,1 8 0,-1-3 0,1-1 0,0-1 0,-1 0 0,1 2 0,0-1 0,6 5 0,1-9 0,7 9 0,0-9 0,0 9 0,0-9 0,7 3 0,2 2 0,0-6 0,6 6 0,-6-7 0,7 0 0,1 6 0,-1-5 0,1 6 0,-1-7 0,1 0 0,0 0 0,-1 0 0,1 0 0,-1 0 0,1 0 0,-1 0 0,1 0 0,-1 0 0,1 0 0,-1 0 0,1 0 0,-1 0 0,-7 0 0,6 0 0,-6 0 0,8 0 0,-1 0 0,1 0 0,-8 0 0,14 0 0,-12 0 0,14 0 0,-8 0 0,0 0 0,-1 0 0,1 0 0,-1 0 0,9 0 0,-6 0 0,6 0 0,-8 0 0,27 0 0,-21 0 0,21 0 0,-19 0 0,-6 0 0,6 0 0,-9 0 0,1 0 0,-1 0 0,-7 0 0,6 0 0,-6 0 0,8 0 0,-1 0 0,-7 0 0,6 0 0,-6 0 0,0 0 0,6 0 0,-13 0 0,12 0 0,-12 0 0,13 0 0,-6 0 0,7 0 0,1 0 0,18 0 0,-13 0 0,13 0 0,-18 6 0,-1-4 0,1 4 0,-1-6 0,-7 0 0,6 6 0,-6-4 0,8 4 0,-1-6 0,1 6 0,-1-4 0,1 4 0,-1-6 0,1 7 0,-8-6 0,5 5 0,-4-6 0,6 0 0,1 7 0,-1-6 0,1 6 0,-1-7 0,9 6 0,-6-4 0,15 5 0,12 0 0,-14-5 0,20 4 0,-33 1 0,15-6 0,-16 6 0,16-7 0,-15 6 0,6-4 0,0 4 0,-6 0 0,6-4 0,0 4 0,-6 0 0,6-4 0,-9 4 0,9-6 0,-6 6 0,6-4 0,-8 4 0,-1 1 0,1-6 0,8 6 0,-7-7 0,35 6 0,-30-5 0,30 6 0,-26-7 0,0 6 0,7-4 0,-7 4 0,9 1 0,0-6 0,-9 13 0,7-13 0,-15 5 0,6-6 0,-9 7 0,1-6 0,8 6 0,-14-2 0,21-3 0,-21 4 0,14 0 0,-8-5 0,-1 6 0,1-7 0,8 7 0,21-6 0,-5 6 0,5-7 0,-12 7 0,-7-5 0,0 11 0,7-12 0,-7 13 0,9-13 0,0 6 0,0 0 0,-1-5 0,-7 5 0,5-1 0,-5-4 0,-1 5 0,7-7 0,-7 0 0,0 6 0,7-4 0,-16 4 0,16-6 0,-7 0 0,1 0 0,5 0 0,-14 0 0,15 0 0,-16 0 0,7 0 0,1 0 0,11 0 0,-7 0 0,5 0 0,-18 0 0,-1 0 0,1 0 0,-1 0 0,1 0 0,-1 0 0,1 0 0,0 0 0,-8 0 0,5 0 0,-12 0 0,13 0 0,-14 0 0,14 0 0,-13 0 0,12 0 0,-12 0 0,5 0 0,1-6 0,-7 4 0,7-4 0,-8 6 0,-1 0 0,20-7 0,-14 6 0,14-11 0,-12 10 0,-5-4 0,12 0 0,-5 4 0,8-10 0,-1 10 0,1-11 0,-1 5 0,1 0 0,8-5 0,-6 5 0,6-7 0,0 0 0,-6 1 0,6-1 0,-9 0 0,1-5 0,-8 4 0,6-11 0,-14 7 0,14-2 0,-2-14 0,-3 12 0,2-8 0,-12 7 0,-7 11 0,0-10 0,-8 11 0,2-6 0,-2 7 0,1 1 0,-5-1 0,3 5 0,-9-3 0,5 8 0,-6-3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56:22.394"/>
    </inkml:context>
    <inkml:brush xml:id="br0">
      <inkml:brushProperty name="width" value="0.05" units="cm"/>
      <inkml:brushProperty name="height" value="0.05" units="cm"/>
      <inkml:brushProperty name="color" value="#E71224"/>
    </inkml:brush>
  </inkml:definitions>
  <inkml:trace contextRef="#ctx0" brushRef="#br0">0 3037 24575,'89'17'0,"0"0"0,0 0 0,0 0 0,0 0 0,0 0 0,0 0 0,2 5 0,7 2 0,1 2 0,-4 0 0,-8 0 0,-13-1 0,-18-3-699,-9 7 1,-9 0 698,37 25 0,-10-4 0,-39-24 455,0 0-455,0-6 231,-6 4-231,4-4 0,-10 0 0,5 4 711,-8-10-711,2 10 0,-1-11 0,1 11 0,-1-10 0,0 10 0,0-11 0,1 5 0,-7 0 0,4-5 0,-8 5 0,8-6 0,-9 0 0,5 0 0,-1-1 0,1-4 0,1 3 0,-2-3 0,0 4 0,-3 1 0,8-1 0,-4 0 0,5 1 0,-5-1 0,5 0 0,-10 1 0,9 0 0,-3-6 0,-1 5 0,5-5 0,-5 6 0,6 0 0,0 6 0,0-5 0,0 5 0,0 0 0,0-5 0,7 11 0,0-4 0,1 6 0,5 0 0,-5 0 0,6-6 0,7 5 0,2-3 0,0 5 0,6 1 0,3 0 0,0 1 0,16 2 0,3-1 0,1 2 0,18 1 0,-9-1-558,11 2 558,0-1 0,-1-7 0,1 6 0,0-6 0,-1 0 0,1 5 0,-1-12 0,-29-2 0,-1 0 0,18 1 0,-2-4 0,0-1 0,-5 3 0,-2-7 0,4 0 0,-9 0 0,-2 0 0,39 8 0,-30-7 0,0-1 0,23 8 0,-33-8 0,0 0 0,0 0 0,0 0 0,0-4 0,0 0 0,0 3 0,0 0 0,43 1 0,-45-4 0,1 0 0,9 4 0,-2-2 0,34-5-497,-16 8 0,-3-1 497,-2-7 0,-5 3 0,4-1 0,-13-4 0,-2 0 0,-5 0 0,1 0 0,12 0 0,-2 0-217,14 0 217,17 0 0,-10 0 0,-1 0 0,1 0 0,-10 0 0,-3 0 0,1 0 0,-8 0 0,8 0 0,-1 0 0,3 0 0,0 0 0,7 0 0,-7-8 0,10 7 0,-10-7 0,-3 1 0,28 5 0,-36-11 0,34 5 524,-44-1-524,0-4 1010,-2 12-1010,0-13 235,-6 6-235,6 0 0,-8-5 0,8 4 0,-6 1 0,6-5 0,-9 5 0,1-6 0,-1-1 0,1 1 0,-1 0 0,1-1 0,-8 1 0,6 0 0,-14 1 0,14-1 0,-13-5 0,5 4 0,-14-4 0,12-5 0,-10 8 0,4-8 0,-7 5 0,-5 0 0,0-7 0,-1 6 0,1-5 0,0-2 0,0-1 0,-5-5 0,3 7 0,-9 0 0,9 0 0,-9 0 0,3 0 0,1 0 0,-5 0 0,5 6 0,-6-5 0,0 6 0,6-7 0,-5 0 0,11 0 0,-11-1 0,11-6 0,-4 5 0,6-13 0,-1 6 0,1 0 0,6-25 0,-5 20 0,7-30 0,-8 25 0,1-7 0,-1 1 0,7 6 0,-4-15 0,4 7 0,0 0 0,-5 1 0,5 10 0,-7-1 0,0 8 0,0-6 0,-1 5 0,1 1 0,-1 2 0,1-1 0,-7 6 0,6-12 0,-6 12 0,7-13 0,-7 6 0,6-1 0,-6-5 0,6-6 0,1 2 0,-1-2 0,-5 6 0,4 6 0,-10 0 0,10-6 0,-10 5 0,10 1 0,-11-6 0,12 6 0,-12-8 0,5 1 0,-6 6 0,7-5 0,-6 6 0,6-8 0,-7 8 0,0-6 0,5 13 0,-3-12 0,4 4 0,-6 1 0,5 2 0,-3 6 0,3 1 0,-5-5 0,0 4 0,0-10 0,0 16 0,0-2 0,0 4 0,0 6 0,0-11 0,0 4 0,0 0 0,0 2 0,0 0 0,0 4 0,0-10 0,0 10 0,0-10 0,0 10 0,0-10 0,0 11 0,0-6 0,0 1 0,0-2 0,0 1 0,0-6 0,0 5 0,0 1 0,0-6 0,0 12 0,0-12 0,0 6 0,0-7 0,0 6 0,0-5 0,0 12 0,0-12 0,0 12 0,0-12 0,0 12 0,0-5 0,0 0 0,0 4 0,0-4 0,0 0 0,0 4 0,0-4 0,0 6 0,0 1 0,0-1 0,0 0 0,0 0 0,0 0 0,0 0 0,0-5 0,6 4 0,-5-11 0,4 11 0,-5-5 0,0 6 0,0 0 0,5 0 0,-3 0 0,3-6 0,-5 5 0,0-5 0,0 6 0,0-6 0,5 4 0,-4-4 0,5 0 0,-6 4 0,0-10 0,0 10 0,0-10 0,5 10 0,-4-10 0,4 11 0,-5-12 0,0 12 0,6-12 0,-5 12 0,5-17 0,-1 15 0,-3-15 0,3 17 0,-5-5 0,6 0 0,-5 4 0,5-4 0,0 0 0,-5 4 0,5-4 0,-6 0 0,5 10 0,-4-15 0,10 20 0,-10-14 0,4 10 0,0-4 0,1-1 0,6 5 0,-1 3 0,0 4 0,0 0 0,1 0 0,-1 0 0,0 0 0,0 0 0,0 0 0,-1 0 0,1 0 0,0 0 0,0 0 0,-1 0 0,1 0 0,0 0 0,0 4 0,0-2 0,0 2 0,0-4 0,0 0 0,0 0 0,0 0 0,0 0 0,0 0 0,0 0 0,1 0 0,-1 0 0,0 0 0,1 0 0,-1 0 0,1 0 0,-1 0 0,1 0 0,-1 0 0,1 0 0,0 0 0,-1 0 0,1 0 0,0 0 0,0 0 0,-1 0 0,1 0 0,0 0 0,-1 0 0,1 0 0,0 0 0,-1 0 0,1 0 0,0 0 0,-1-5 0,1 4 0,0-4 0,6 5 0,-5 0 0,5 0 0,-6 0 0,-1-6 0,1 5 0,0-4 0,6 5 0,-5 0 0,5 0 0,-6 0 0,-1 0 0,1 0 0,0 0 0,0 0 0,-1 0 0,7 0 0,-4 0 0,4 0 0,-7-6 0,1 5 0,0-4 0,-1 5 0,1 0 0,0 0 0,-1 0 0,1 0 0,0-5 0,-1 3 0,1-3 0,0 5 0,0 0 0,-1-5 0,1 3 0,-1-3 0,1 5 0,-1-5 0,1 4 0,0-5 0,-1 6 0,1 0 0,0 0 0,-1 0 0,1 0 0,0 0 0,0-5 0,-1 4 0,1-5 0,0 6 0,-1 0 0,1-5 0,0 4 0,-1-4 0,7 5 0,-4 0 0,4 0 0,-7 0 0,7 0 0,-4 0 0,4-6 0,-7 5 0,1-4 0,0 5 0,6 0 0,-5 0 0,5 0 0,-6 0 0,-1-6 0,1 5 0,0-4 0,-1 5 0,1 0 0,0 0 0,-1 0 0,1 0 0,0 0 0,5-5 0,-4 3 0,4-3 0,1 5 0,-5 0 0,5 0 0,-6 0 0,-1 0 0,1 0 0,0 0 0,6 0 0,-5 0 0,5 0 0,-6 0 0,-1 0 0,1 0 0,0 0 0,-1 0 0,1 0 0,0 0 0,-1 0 0,1 0 0,0 0 0,6 0 0,-5 0 0,5 0 0,-1 0 0,-4 0 0,4 0 0,-5 0 0,-1 0 0,7 0 0,-4 0 0,4 0 0,-7 0 0,1 0 0,0 0 0,-1 0 0,1 0 0,0 0 0,-1 0 0,1 0 0,0 0 0,-1 0 0,1 0 0,0 0 0,0 0 0,-1 0 0,1 0 0,0 0 0,-1 0 0,1 0 0,-1 0 0,1 0 0,-1 0 0,1 0 0,-1 0 0,1 0 0,-1 0 0,1 0 0,0 0 0,-1 0 0,1 0 0,-1 0 0,0 0 0,1 0 0,-1 0 0,0 0 0,0 0 0,-5 5 0,-12-4 0,-2 3 0,-15-4 0,10 0 0,-12 0 0,5 0 0,1 0 0,-6 0 0,5 0 0,-6 0 0,0 0 0,0 0 0,7 0 0,-6 0 0,5 0 0,-6 0 0,7 0 0,-6 0 0,12 0 0,-12 0 0,12 0 0,-12 0 0,12 0 0,-12 0 0,12 0 0,-12 0 0,12 0 0,-11 0 0,4 0 0,-6 0 0,6 0 0,-4 0 0,10 0 0,-10 0 0,4 0 0,-6 0 0,0 0 0,0 0 0,0 0 0,0 0 0,0 0 0,0 0 0,0 0 0,-1 0 0,1 0 0,0 0 0,0 0 0,0 0 0,0 0 0,0 0 0,0 0 0,0-5 0,0 3 0,0-4 0,0 6 0,0 0 0,0 0 0,0 0 0,0 0 0,0 0 0,6 0 0,2 0 0,0 0 0,10-5 0,-9 4 0,16-9 0,-5 4 0,11-1 0,1 3 0,12 4 0,-5 0 0,11 0 0,-4 0 0,6 0 0,0 0 0,7 0 0,-5 0 0,5 0 0,-7 0 0,7 0 0,-5 0 0,5 0 0,-7 0 0,0 0 0,0 0 0,-1 0 0,1 0 0,0 0 0,-6 0 0,16 0 0,-20 0 0,19 0 0,-21 5 0,10-4 0,-4 4 0,5 1 0,-5-5 0,4 5 0,-4-6 0,6 6 0,0-5 0,-1 5 0,1-6 0,-6 5 0,4-3 0,-4 3 0,-1-5 0,5 0 0,-10 0 0,10 0 0,-11 0 0,5 0 0,-6 0 0,0 0 0,-1 0 0,1 0 0,0 0 0,-1 0 0,1 0 0,0 0 0,-1 5 0,1-4 0,-1 5 0,0-6 0,-4 4 0,-7-3 0,-13 4 0,-6-5 0,-15 0 0,6 0 0,-13 0 0,-2 0 0,-2 0 0,-7 0 0,1 0 0,6 0 0,-6 0 0,8 0 0,1 0 0,6 0 0,3 0 0,-1 0 0,13 0 0,-18 0 0,23 0 0,-16 0 0,13 0 0,-7 0 0,0 0 0,0 0 0,-1 0 0,8 0 0,-6-6 0,6 5 0,-1-5 0,-5 6 0,12-5 0,-5 3 0,11-8 0,11 9 0,10-4 0,10 5 0,10 0 0,-7 0 0,14 0 0,-13 0 0,12 0 0,-12 0 0,13 0 0,-6 0 0,0 0 0,-2 0 0,1 0 0,-7 0 0,14 0 0,-13 0 0,12 0 0,-12 0 0,13 0 0,-14 0 0,14 0 0,-6 0 0,0 0 0,-1 0 0,-1 0 0,2 0 0,0 0 0,6 0 0,-13 0 0,24 0 0,-22 0 0,15 6 0,-12-4 0,-11 3 0,9-5 0,-11 0 0,0 0 0,4 6 0,-11-4 0,5 3 0,-6-5 0,-1 0 0,1 0 0,0 0 0,-1 0 0,1 0 0,0 0 0,-1 0 0,1 0 0,-1 0 0,0 0 0,0 0 0,0 0 0,0 0 0,-1 0 0,1 0 0,1 0 0,-1 0 0,0 0 0,0 0 0,1 0 0,-6 5 0,-2 1 0,-8 0 0,-9-1 0,0-5 0,-5 0 0,-1 0 0,6 0 0,-11 0 0,-4 0 0,1 0 0,-7 0 0,1 0 0,5 0 0,-6 0 0,8 0 0,0 0 0,0 0 0,0 0 0,6 0 0,-4 0 0,11 0 0,-12 0 0,12 0 0,-12 0 0,12 0 0,-5 0 0,-1 0 0,6 0 0,-12 0 0,12 0 0,-11 0 0,4 0 0,0 0 0,-12 0 0,11 0 0,-13 0 0,8 0 0,0-6 0,-7 4 0,5-3 0,-6 5 0,1 0 0,5 0 0,-5 0 0,7 0 0,0 0 0,6 0 0,-5 0 0,6 0 0,-7 0 0,0 0 0,-1 0 0,8 0 0,-6 0 0,6 0 0,-1 0 0,-5 0 0,6 0 0,-1 0 0,-5 0 0,12 0 0,-5 0 0,0 0 0,4 0 0,-4 0 0,0 0 0,4 0 0,-9 0 0,10 0 0,-4 0 0,5 0 0,0 0 0,0 0 0,0 0 0,1 0 0,-1 0 0,0 0 0,0 0 0,1 0 0,-1 0 0,0 0 0,0 0 0,0 0 0,0 0 0,0 0 0,-6 0 0,0 0 0,-2 0 0,3 0 0,5 0 0,0 0 0,0 0 0,1 0 0,-1 0 0,1 0 0,0 0 0,9 0 0,9 0 0,5 0 0,5 0 0,-5 0 0,-6 0 0,-1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59:05.927"/>
    </inkml:context>
    <inkml:brush xml:id="br0">
      <inkml:brushProperty name="width" value="0.05" units="cm"/>
      <inkml:brushProperty name="height" value="0.05" units="cm"/>
      <inkml:brushProperty name="color" value="#E71224"/>
    </inkml:brush>
  </inkml:definitions>
  <inkml:trace contextRef="#ctx0" brushRef="#br0">0 1896 24575,'71'-68'0,"0"-1"0,0 0 0,0 0 0,0 0 0,0 1 0,0-1 0,0 0 0,4-3 0,4-6 0,2-1 0,-5 4 0,-8 9 0,-13 14 0,-18 17 0,-8 12 0,26-18 0,3-1 0,-13 16 0,7-9 0,-1 4 0,-18 17 0,-5 7 0,5-5 0,0 4 0,2-6 0,8 0 0,-1-1 0,1 1 0,-8 0 0,6 0 0,-6 6 0,7-4 0,-7 4 0,6 0 0,-13 3 0,5-1 0,-7 4 0,7-4 0,-5 1 0,5 3 0,-7-4 0,0 6 0,0 0 0,-1 0 0,1 0 0,0 0 0,0 0 0,7 0 0,-5 0 0,13 0 0,-6 0 0,0 0 0,14 0 0,-12 0 0,15-6 0,-1 4 0,-7-4 0,16 6 0,-15 0 0,14 0 0,-5 0 0,7 0 0,1 0 0,0 0 0,-9 0 0,7 0 0,-7 0 0,9 0 0,-9 0 0,7 0 0,3 0 0,1 0 0,8 0 0,-1 0 0,3 0 0,0 0 0,7 0 0,-17 0 0,17 0 0,-16 0 0,6 0 0,-9 0 0,0 0 0,-9 0 0,7 0 0,-15 0 0,6 0 0,-9 0 0,9 0 0,-6 0 0,6 0 0,0 0 0,2 0 0,9 0 0,-9 0 0,17 0 0,-23 0 0,32 0 0,-23 0 0,15 0 0,-9 0 0,0 0 0,0 0 0,0 0 0,-9 0 0,6 0 0,-14 0 0,15 0 0,-15 0 0,6 0 0,0 0 0,2 0 0,0 0 0,7 0 0,-7 0 0,9 0 0,0 0 0,9 0 0,-6 0 0,6 0 0,1 0 0,-8 0 0,35 0 0,-30 0 0,20 0 0,-27 0 0,0 0 0,-1 0 0,1 7 0,-8-5 0,5 4 0,-6-6 0,19 0 0,-8 7 0,17-5 0,-16 5 0,6-7 0,1 0 0,2 0 0,0 7 0,7-6 0,-17 6 0,8-7 0,-11 0 0,11 0 0,-8 0 0,8 0 0,-19 0 0,16 8 0,-13-7 0,43 7 0,-21-1 0,14-5 0,-20 6 0,-1-8 0,-7 0 0,8 0 0,-1 0 0,-6 0 0,6 0 0,-9 6 0,0-4 0,-9 5 0,7-7 0,-15 6 0,6-4 0,-9 4 0,-7 0 0,17-5 0,-21 5 0,21 0 0,-24-4 0,13 4 0,-14-6 0,14 0 0,-6 0 0,0 0 0,6 0 0,-6 0 0,8 0 0,-8 0 0,5 0 0,-5 0 0,1 0 0,4 0 0,-5 0 0,8 0 0,-8 0 0,6 0 0,-14 0 0,14 0 0,-13 0 0,5-6 0,0-1 0,-5-1 0,5-4 0,-7 5 0,0-6 0,0 5 0,-6-3 0,15-2 0,-19 0 0,20-6 0,-16 12 0,-1-4 0,6 4 0,-6-6 0,1 1 0,4-1 0,-4 0 0,-1 1 0,6-1 0,-6 0 0,7 0 0,0 0 0,0 0 0,0 0 0,-1 0 0,13 0 0,-2-1 0,3 1 0,-6-1 0,-7 1 0,0 6 0,-6-5 0,4 5 0,-11 1 0,12-6 0,-12 10 0,5-9 0,-6 5 0,-1-6 0,1 5 0,-6-3 0,0 4 0,-11-1 0,-15 2 0,-1 5 0,-13 0 0,1 0 0,5 0 0,-13 0 0,13 0 0,-13 0 0,13 0 0,-5 0 0,7 0 0,0 0 0,0 0 0,0 0 0,0 0 0,6 0 0,-5 0 0,6 0 0,-7 0 0,0 0 0,-1 0 0,1 0 0,-7 0 0,5 0 0,-13 0 0,6-6 0,-8 4 0,-8-11 0,6 11 0,-6-5 0,0 7 0,-3-7 0,-8 6 0,0-6 0,-10-1 0,-2 6 0,0-5 0,-7-1 0,7 6 0,-10-13 0,0 6 0,0 0 0,0-6 0,1 13 0,9-12 0,2 12 0,10-5 0,0 7 0,0 0 0,8 0 0,-6 0 0,16 0 0,-8 0 0,10 0 0,-1 0 0,8 0 0,-6 0 0,13 0 0,-6 0 0,8 0 0,0 0 0,0 0 0,0 0 0,0 6 0,6-5 0,2 10 0,0-10 0,5 10 0,-11-5 0,12 5 0,-5-4 0,10 3 0,-3-9 0,9 9 0,0-4 0,14 1 0,6-3 0,7-4 0,7 0 0,-5 0 0,12 0 0,-5 0 0,1 0 0,4 0 0,-5 0 0,0 0 0,6 0 0,-13 0 0,12 0 0,-12 0 0,13 0 0,-14 0 0,14 0 0,-13 0 0,12 0 0,-4 0 0,6 0 0,1 0 0,-1 0 0,1 0 0,-1 0 0,9 0 0,-6 0 0,6 0 0,0 0 0,2 0 0,9 0 0,0 0 0,0 0 0,9 0 0,-6 0 0,6 0 0,1 0 0,-8 0 0,8 0 0,-11 0 0,1 0 0,0 0 0,0 0 0,0 0 0,-9 0 0,-2 0 0,0 0 0,-6 0 0,6 0 0,-9 0 0,1 0 0,8 0 0,-6 0 0,6 0 0,-9 0 0,1 0 0,-1 0 0,1 0 0,8 0 0,-6 0 0,-2 0 0,17 0 0,-20 0 0,14 0 0,-21 0 0,0 0 0,-5 0 0,5 0 0,-7 0 0,0 0 0,0 0 0,-6 0 0,4 0 0,-11 0 0,5 0 0,-6 0 0,0 0 0,-1 0 0,1 0 0,0 0 0,-1 0 0,1 0 0,0 0 0,-1 0 0,1 0 0,0 0 0,-1 0 0,6 0 0,-4 0 0,11 0 0,-11 0 0,5 0 0,0 0 0,-5 0 0,5 0 0,-6 0 0,6 0 0,-5 0 0,5 0 0,-6 0 0,6 0 0,-5 6 0,11-5 0,-10 4 0,4-5 0,-7 0 0,7 0 0,1 0 0,0 0 0,4 0 0,-10 0 0,5 0 0,-6 0 0,0 0 0,6 0 0,-5 0 0,5 0 0,-6 0 0,-1 0 0,-4 5 0,-7-4 0,-13 3 0,-7-4 0,-6 0 0,0 0 0,0 0 0,-7 0 0,-3 0 0,1 0 0,-6 0 0,6 0 0,0 0 0,1 0 0,8 0 0,0 0 0,-7 0 0,11 0 0,-17 0 0,23 0 0,-15 0 0,11 0 0,-6 0 0,0 0 0,0 0 0,0 0 0,0 0 0,-8 0 0,6 0 0,-5 0 0,-9 0 0,4 0 0,-13 0 0,8 0 0,-8 0 0,-2 0 0,-9 0 0,0 0 0,-10 0 0,7 0 0,-16 0 0,7-7 0,0 5 0,-8-5 0,8 7 0,-9-8 0,-1 6-524,0-5 524,-11 7 0,9-8 0,-9 6 0,11-5 0,1 7 0,-1 0 0,0 0 0,10 0 0,2 0 0,10 0 0,9 0 0,2 0 0,15 0 0,-5 0 524,13 0-524,-5 0 0,7 0 0,-12 0 0,9 0 0,-8 0 0,11 0 0,0 0 0,0 0 0,0 0 0,0 0 0,0 0 0,-1 0 0,1 0 0,0 0 0,0 0 0,7 0 0,-6 0 0,12 0 0,-5 0 0,21 0 0,11 0 0,19 0 0,-1 0 0,2 0 0,-8 0 0,7 0 0,-5 0 0,12 0 0,-5 0 0,1 0 0,4 0 0,-5 0 0,8 0 0,-1 0 0,1 0 0,-1 0 0,1 0 0,8 0 0,2 0 0,1 0 0,15 0 0,-13 0 0,15 0 0,1 0 0,-8 0 0,17 7 0,-17-5 0,8 6 0,-1-1 0,-6-5 0,6 5 0,1-7 0,-8 7 0,17-5 0,-17 5 0,8-7 0,-10 7 0,9-6 0,-6 6 0,16 1 0,-17-7 0,17 7 0,-17-8 0,8 0 0,-19 0 0,7 0 0,-15 0 0,6 0 0,-9 0 0,1 0 0,-1 0 0,9 0 0,6 0 0,5 0 0,-6 0 0,-5 0 0,-16 0 0,6 0 0,-13 0 0,5 0 0,-7 0 0,0 0 0,0 0 0,0 0 0,-1 0 0,-5 0 0,4 0 0,-4 0 0,6 0 0,-7 0 0,-1 0 0,-6 0 0,0 0 0,-1 0 0,1 0 0,-1 0 0,1 0 0,-11 4 0,3-2 0,-9 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59:21.966"/>
    </inkml:context>
    <inkml:brush xml:id="br0">
      <inkml:brushProperty name="width" value="0.1" units="cm"/>
      <inkml:brushProperty name="height" value="0.1" units="cm"/>
      <inkml:brushProperty name="color" value="#FF0066"/>
    </inkml:brush>
  </inkml:definitions>
  <inkml:trace contextRef="#ctx0" brushRef="#br0">1 1703 24575,'16'0'0,"3"0"0,22 0 0,-11 0 0,11-6 0,-7-2 0,9-13 0,2-2 0,15-7 0,-7 0 0,9-1 0,0 0 0,9-1 0,-7 0 0,18-9 0,-18 8 0,17-7 0,-17 8 0,8 0 0,-1 0 0,-15 2 0,13-2 0,-15 2 0,-1 6 0,-2-4 0,-8 12 0,-1-11 0,-7 12 0,6-12 0,-6 12 0,0-5 0,-2 6 0,-7 1 0,7-1 0,3 0 0,-1 6 0,5-4 0,-4 4 0,6-7 0,1 1 0,-1 0 0,1-1 0,-1 7 0,1-4 0,-1 4 0,1 0 0,-1-5 0,9 11 0,-6-10 0,6 10 0,-8-4 0,8 6 0,-7 0 0,0-6 0,-3 4 0,-6-4 0,0 6 0,6 0 0,-14-5 0,7 3 0,-1-4 0,-5 6 0,5-5 0,4-3 0,-8 1 0,16-5 0,-17 10 0,5-10 0,-7 10 0,0-9 0,-1 9 0,1-9 0,0 3 0,7 1 0,-5-5 0,5 5 0,-7-6 0,8-1 0,1 1 0,7-2 0,-7 1 0,6 0 0,-6 0 0,0 1 0,6-2 0,-13 2 0,12-1 0,-12 1 0,5-1 0,12-5 0,-14 4 0,13-5 0,-24 8 0,4 5 0,-10-4 0,10 10 0,-11-10 0,11 10 0,-10-10 0,10 10 0,-11-9 0,5 8 0,0-3 0,-5 5 0,5 0 0,0 0 0,-4 0 0,10 0 0,-11 0 0,12 0 0,-12 0 0,11 0 0,-4 0 0,6 0 0,-7 0 0,13 0 0,-17 0 0,28 0 0,-13 0 0,9 0 0,-6 0 0,-7 0 0,0 0 0,0 0 0,0 0 0,0 0 0,0 0 0,-7 0 0,6 0 0,-6 0 0,7 0 0,0 0 0,-7 0 0,6 0 0,-12 0 0,11 0 0,-10 0 0,10 0 0,-11 0 0,11 0 0,-10 0 0,15 0 0,-14 0 0,8 0 0,-5 0 0,-5 0 0,5 0 0,0 0 0,-5 0 0,5 0 0,0 0 0,-4 0 0,10 0 0,-4 0 0,-1 0 0,5 0 0,-4 0 0,0 0 0,4 0 0,-5 0 0,7 0 0,0 0 0,0 0 0,7 0 0,-5 0 0,5 0 0,-7 0 0,19 0 0,-15 0 0,15 0 0,-19 0 0,0 0 0,7 0 0,-5 0 0,5 0 0,-7 0 0,0 0 0,0 0 0,0 0 0,0 0 0,-1 0 0,1 0 0,0 0 0,0 0 0,0 0 0,0 0 0,0 0 0,0 0 0,-1 0 0,1 0 0,8 0 0,5 6 0,-3-5 0,1 5 0,-11-6 0,7 6 0,-5-4 0,13 4 0,-14-6 0,7 0 0,-1 0 0,-5 0 0,12 0 0,-12 0 0,13 0 0,-13 0 0,12 0 0,-12 6 0,13-5 0,-6 5 0,7-6 0,-7 0 0,6 0 0,-6 6 0,8-4 0,-1 4 0,1-6 0,11 6 0,-9-5 0,2 5 0,-7 0 0,-4-4 0,6 4 0,1-6 0,-1 7 0,1-6 0,-1 5 0,1-6 0,-1 0 0,9 0 0,-6 0 0,-1 0 0,-4 0 0,4 0 0,-7 0 0,13 0 0,-15 0 0,7 0 0,-7 0 0,6 0 0,-13 0 0,12 0 0,-12 0 0,5 0 0,-7 0 0,0 0 0,0 0 0,7 0 0,-5 0 0,24 0 0,-21-5 0,21 3 0,-24-4 0,12 6 0,-5 0 0,8 0 0,-1 0 0,1 0 0,0 0 0,-1 0 0,1-6 0,-1 4 0,1-4 0,-1 6 0,1 0 0,-1 0 0,1 0 0,-1 0 0,1 0 0,-8 0 0,6 0 0,5-6 0,0 4 0,8-4 0,-19 6 0,5-7 0,-5 6 0,8-6 0,-8 1 0,14 5 0,-11-5 0,13 0 0,-9 4 0,1-11 0,8 12 0,2-12 0,0 11 0,7-12 0,-7 5 0,1 1 0,-3 1 0,0 0 0,-7 5 0,8-5 0,-10 1 0,1 4 0,-1-4 0,1 6 0,-1 0 0,1 0 0,-8 0 0,17 0 0,-14 0 0,16 0 0,-19 0 0,6 0 0,-13 0 0,5 0 0,0 0 0,-5 0 0,12 0 0,-4 0 0,-1 0 0,5 0 0,-12 0 0,13 0 0,-14 0 0,14 0 0,-13 0 0,13 0 0,-14 0 0,7 0 0,-1 0 0,-6 0 0,14 0 0,-13 0 0,13 0 0,-14 0 0,7 0 0,-9 0 0,1 0 0,12 5 0,-10-3 0,3 4 0,-6-1 0,-6-3 0,7 4 0,0-6 0,0 5 0,0-3 0,0 4 0,0-6 0,-1 5 0,1-3 0,0 3 0,7-5 0,-5 0 0,5 0 0,1 0 0,-7 0 0,14 0 0,-6 0 0,0 0 0,6 0 0,-6 0 0,19 7 0,-9-6 0,2 6 0,-6-7 0,-6 0 0,0 0 0,6 0 0,-14 0 0,14 0 0,-6 0 0,0 0 0,-1 0 0,-9 0 0,9 0 0,-7 5 0,7-3 0,-8 4 0,-7-6 0,5 0 0,-4 5 0,0-3 0,4 4 0,-11-6 0,5 0 0,0 0 0,-5 0 0,5 0 0,-6 0 0,0 0 0,-1 0 0,13 0 0,-10 0 0,9 0 0,-11 0 0,6 0 0,-5 0 0,5 0 0,0 0 0,2 0 0,-1 5 0,6-4 0,-6 4 0,15-5 0,-7 0 0,7 0 0,-1 0 0,14 6 0,-10-5 0,16 5 0,-18 0 0,0-4 0,6 4 0,-6-6 0,7 7 0,1-6 0,-1 5 0,1 1 0,-1-6 0,1 6 0,8 0 0,-6-6 0,14 6 0,-14-1 0,15-4 0,-16 4 0,16-6 0,-7 0 0,1 0 0,-3 6 0,-9-4 0,0 4 0,1-6 0,0 0 0,-8 0 0,5 7 0,-12-6 0,13 5 0,-14-6 0,18 6 0,-9-4 0,4 3 0,-7 1 0,-7-4 0,0 3 0,-7 0 0,5-3 0,-4 3 0,6-5 0,0 6 0,7-5 0,-12 5 0,19 0 0,-19-4 0,12 4 0,-7-6 0,7 0 0,-5 6 0,13-5 0,-6 5 0,0-6 0,6 0 0,-6 0 0,7 6 0,-7-4 0,25 4 0,-20-6 0,21 0 0,-18 0 0,-1 0 0,1 0 0,-1 0 0,1 0 0,-1 0 0,1 0 0,-1 0 0,-6 0 0,4 0 0,-12 0 0,13 0 0,-14 0 0,0 0 0,-2 0 0,-6 0 0,1 0 0,-2 0 0,-7 0 0,1 0 0,0-5 0,-1 4 0,-4-10 0,3 4 0,-8-4 0,3-1 0,-5 1 0,0-1 0,0 1 0,0-1 0,0 0 0,-5 1 0,-8-2 0,-7 6 0,-13-5 0,5 5 0,-13-1 0,5-4 0,1 10 0,-6-11 0,6 12 0,0-11 0,1 10 0,1-10 0,5 10 0,-6-10 0,1 11 0,5-5 0,-13 0 0,6 4 0,0-4 0,-6 6 0,-3 0 0,-1 0 0,-15 0 0,7 0 0,-1 0 0,-5 0 0,5 0 0,-8 0 0,0 0 0,0 0 0,0 0 0,0 0 0,-10 0 0,8 0 0,-17 0 0,16 0 0,-16 0 0,7 0-459,-21 0 459,9 0 0,-9 0 0,11 0 0,10 0 0,-7 7 0,30-6 0,0 0 0,-30 6 0,-18-7 0,27 8 0,8-7 0,-8 7 0,10-8 0,0 0 0,0 0 0,8 6 0,-5-4 459,5 4-459,1-6 0,-7 0 0,6 7 0,1-5 0,-7 4 0,7-6 0,-1 0 0,-6 0 0,7 0 0,-9 0 0,8 0 0,-5 0 0,14 0 0,-7 0 0,10 7 0,-1-6 0,-19 6 0,15-7 0,-15 0 0,20 0 0,-1 0 0,0 0 0,0 0 0,1 0 0,-1 0 0,0 0 0,1 0 0,-1 0 0,0 0 0,1 0 0,-1 0 0,-8 0 0,6 0 0,-15 0 0,15 0 0,-6 0 0,8 0 0,0 0 0,8 0 0,-6-7 0,13 6 0,-5-12 0,2 6 0,9 0 0,-1-4 0,16 4 0,2-4 0,5-1 0,0 0 0,0 1 0,11-1 0,10 6 0,6 0 0,13 6 0,-12 0 0,13 0 0,-6 0 0,7 0 0,1 0 0,-8 0 0,6 0 0,-14 0 0,7 0 0,-8 0 0,-1 0 0,1 6 0,-6-4 0,4 3 0,-4-5 0,-1 0 0,6 6 0,-6-5 0,1 5 0,4-6 0,-11 0 0,12 6 0,-6-5 0,1 5 0,4-6 0,-4 0 0,-1 0 0,5 0 0,-10 0 0,4 0 0,-7 0 0,1 0 0,0 0 0,-16 0 0,-4 0 0,-24 0 0,4 0 0,-13 0 0,6-6 0,-8-2 0,1-7 0,-1 1 0,0 0 0,1 6 0,-1-5 0,0 5 0,1-6 0,6 0 0,3 0 0,7 7 0,0-5 0,6 6 0,-4-7 0,10 6 0,-10-5 0,10 6 0,-4-1 0,12-4 0,5 10 0,14-4 0,14 5 0,8 0 0,7 0 0,-7 0 0,6 0 0,-6 6 0,8 2 0,-1 6 0,1-6 0,-1 5 0,1-5 0,-1-1 0,-7 6 0,6-6 0,-6 1 0,8 4 0,-1-4 0,-7 6 0,6-7 0,-6 5 0,8-4 0,8 7 0,-7-1 0,16 2 0,-7-1 0,9 0 0,0 0 0,0 1 0,0-1 0,0 1 0,-1-8 0,11 6 0,-8-5 0,17 8 0,-16-9 0,16 7 0,-17-13 0,8 12 0,-11-5 0,11-1 0,-8 6 0,8-12 0,-10 5 0,-1-1 0,1-4 0,0 5 0,-9-1 0,7-4 0,21 11 0,-21-11 0,27 5 0,-34-7 0,9 6 0,-9-4 0,7 5 0,-7 0 0,9-5 0,0 11 0,0-11 0,-9 5 0,7 0 0,-7-6 0,0 6 0,7 0 0,-7-5 0,0 5 0,-1-7 0,-1 0 0,-7 6 0,16-4 0,-15 4 0,14-6 0,-14 0 0,6 0 0,0 0 0,-6 0 0,25 0 0,-23 0 0,15 0 0,-20 0 0,1 0 0,-1 0 0,1 0 0,-1 0 0,1 0 0,8 0 0,-7 0 0,8 0 0,-10 0 0,9 0 0,-6 0 0,6 0 0,0 0 0,-6 0 0,6 0 0,-9 0 0,10 0 0,-8-7 0,0 6 0,-3-12 0,-14 12 0,7-6 0,-3 2 0,-11 4 0,4-5 0,-13 6 0,-14 0 0,-6 0 0,-15-6 0,-9-1 0,-2-1 0,-8-5 0,0-1 0,1-2 0,-1-4 0,-8-2 0,-3-2 0,1-6 0,-7 0 0,6 7 0,-8-7 0,0 6 0,0-7 0,0 7 0,0-5 0,0 5 0,0-1 0,0-4 0,9 12 0,-7-5 0,7 7 0,-9-1 0,8-5 0,-6 4 0,7 3 0,-1 0 0,-5 13 0,14-12 0,-15 11 0,15-4 0,-6 6 0,8-6 0,0 4 0,1-4 0,-1 6 0,8 0 0,-6 0 0,13 0 0,-13 0 0,6 0 0,-1 0 0,-4 0 0,12 0 0,-13 0 0,13 0 0,-13 0 0,13 0 0,-5 0 0,13 0 0,2 0 0,6 0 0,0 0 0,6 0 0,0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30T22:59:29.168"/>
    </inkml:context>
    <inkml:brush xml:id="br0">
      <inkml:brushProperty name="width" value="0.1" units="cm"/>
      <inkml:brushProperty name="height" value="0.1" units="cm"/>
      <inkml:brushProperty name="color" value="#FF0066"/>
    </inkml:brush>
  </inkml:definitions>
  <inkml:trace contextRef="#ctx0" brushRef="#br0">1 0 24575,'0'11'0,"0"0"0,0 1 0,0 5 0,0-3 0,0 4 0,0-7 0,0 1 0,0 6 0,0-5 0,0 5 0,0 0 0,0-4 0,0 10 0,0-11 0,0 12 0,0-12 0,0 11 0,0-4 0,0-1 0,0 6 0,0-6 0,0 7 0,0-6 0,0 4 0,0-5 0,0 7 0,0 0 0,0 0 0,0-6 0,0 4 0,0-5 0,0 7 0,0-6 0,0 4 0,0-4 0,0 5 0,0 1 0,0 0 0,0 0 0,0 0 0,0 0 0,0-7 0,0 6 0,0-6 0,0 7 0,0 0 0,0 0 0,0 0 0,0-1 0,5-5 0,2 4 0,5-4 0,1 6 0,0 0 0,0-7 0,-1 6 0,1-6 0,0 7 0,0 0 0,11 11 0,-8-8 0,8 8 0,-5-17 0,-5 5 0,5-5 0,0 0 0,-5 5 0,4-12 0,-5 12 0,-1-12 0,6 5 0,-4-6 0,4 1 0,0-1 0,1 0 0,1 1 0,4-1 0,-4 1 0,6-6 0,11-1 0,-8-6 0,15 0 0,-16 0 0,5 0 0,-7 0 0,8 0 0,-7 0 0,14 0 0,-6 0 0,0 0 0,6 0 0,-6 0 0,0 0 0,6 0 0,-6 0 0,7 0 0,1 0 0,-1 0 0,1 0 0,8 0 0,-6 0 0,14 0 0,-14 0 0,15 0 0,-16 0 0,16 0 0,-15 0 0,6 0 0,-9 0 0,20 0 0,-22 0 0,19 0 0,-24 0 0,1 5 0,4-3 0,-12 9 0,13-9 0,-14 9 0,7-9 0,-9 9 0,1-4 0,0 1 0,0 3 0,0-4 0,0 6 0,0 0 0,7 1 0,-5-7 0,5 5 0,-7-5 0,7 7 0,-5-1 0,12 1 0,-12-1 0,13-5 0,5 9 0,0-14 0,8 16 0,-12-11 0,1-1 0,-1 6 0,1-11 0,-1 10 0,1-4 0,-1 0 0,1 5 0,-8-12 0,6 12 0,-6-12 0,0 11 0,6-10 0,-6 10 0,0-11 0,6 6 0,-6-1 0,7-4 0,-7 4 0,6-6 0,-6 6 0,16-4 0,-6 10 0,15-10 0,-7 4 0,36-6 0,-20 0 0,20 0 0,-27 0 0,0 7 0,0-5 0,0 5 0,-9-7 0,7 0 0,-16 0 0,7 0 0,-8 6 0,-1-4 0,1 4 0,-1-6 0,1 6 0,8-4 0,-6 4 0,6-6 0,-9 0 0,47 6 0,-35-4 0,35 10 0,-38-10 0,-6 4 0,15-6 0,-16 0 0,7 7 0,-8-6 0,0 6 0,-1-7 0,1 0 0,-1 0 0,9 0 0,-6 0 0,6 0 0,-9 0 0,1 0 0,0 0 0,8 0 0,-7 0 0,7 0 0,-8 0 0,8 0 0,-6 0 0,14 0 0,-14 0 0,15 0 0,-7 0 0,9 0 0,0 0 0,-1 6 0,-7-4 0,5 5 0,-5-7 0,8 7 0,-1-5 0,1 4 0,0-6 0,9 8 0,-7-6 0,18 5 0,-9 0 0,11 3 0,-1-1-744,1 6 744,-31-10 0,1 0 0,25 5 0,-22-6 0,1 0 0,29 4 0,10-6 0,-44 6 0,0 0 0,33-6 0,-33 6 0,-1 0 0,34-6 0,9 13 0,-11-13 0,10 13 0,-8-5 0,9 0 0,-18-2 0,0 0 0,15-6 0,-12 6 0,2 0 0,-23-7 0,-5 0 0,31 13 0,-22-12 0,0-2 0,15 6 0,20-6 0,-46 4 0,1 0 0,44-2 0,-37 2 0,0 0 0,30-4 0,-21 0 0,2 0 0,-18 0 0,0 0 0,9 0 0,1 0 0,-4 0 0,-1 0 0,39 0 0,-43 0 0,0 0 0,0 0 0,0 0 0,0 0 0,0 0 0,0 0 0,0 0 0,0 0 0,0 0 0,43 0 0,-3 0 0,0 0 0,-7 0 0,-22-3 0,1-1 0,27 2 0,-27-5 0,0-2 0,20 0 0,-33 0 0,-1 0 0,35-8 0,7 7 0,-10-5-284,-10 6 284,7 0 0,-17-5 0,8 5 0,-10 1 0,-1-6 0,1 12 0,0-12 733,0 6-733,0-1 295,-9 2-295,7 7 0,20-7 0,-19 5 0,26-4 0,-43 6 0,16 0 0,-15 0 0,6 0 0,-9 0 0,1 0 0,-8 0 0,6 0 0,-14 0 0,14 0 0,-6 0 0,0 0 0,6 0 0,-6 0 0,0 0 0,6 0 0,-13 0 0,12 6 0,-12-5 0,13 6 0,-6-7 0,0 0 0,6 0 0,2 0 0,2 0 0,15 0 0,-16 0 0,16 0 0,-7 0 0,9 0 0,0 0 0,0 0 0,9 0 0,-21 0 0,2 0 0,4 0 0,1 0-234,-3 0 0,-1 0 234,0 0 0,-2 0 0,23 0 0,10 0 0,-10 0 0,-3 0 0,-9 0 0,0 0 0,0 0 0,-9 0 0,6-7 468,-14 5-468,6-11 0,-16 5 0,6 0 0,-13-3 0,5 9 0,-13-3 0,4-1 0,-11 4 0,5-4 0,0 6 0,1-5 0,0 4 0,-2-4 0,-6-1 0,1 5 0,-1-4 0,-9 5 0,-8 0 0,-1-5 0,-3 4 0,10-4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9/13/21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9/13/21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9/13/21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9/13/21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9/13/21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9/13/21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9/13/21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customXml" Target="../ink/ink15.xml"/><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customXml" Target="../ink/ink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20.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24.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27.xml"/><Relationship Id="rId7" Type="http://schemas.openxmlformats.org/officeDocument/2006/relationships/customXml" Target="../ink/ink29.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28.xml"/><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customXml" Target="../ink/ink30.xml"/></Relationships>
</file>

<file path=ppt/slides/_rels/slide39.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2.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customXml" Target="../ink/ink34.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customXml" Target="../ink/ink33.xml"/><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customXml" Target="../ink/ink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39.xml"/><Relationship Id="rId7" Type="http://schemas.openxmlformats.org/officeDocument/2006/relationships/customXml" Target="../ink/ink41.xm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customXml" Target="../ink/ink40.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customXml" Target="../ink/ink47.xml"/><Relationship Id="rId3" Type="http://schemas.openxmlformats.org/officeDocument/2006/relationships/customXml" Target="../ink/ink42.xml"/><Relationship Id="rId7" Type="http://schemas.openxmlformats.org/officeDocument/2006/relationships/customXml" Target="../ink/ink44.xml"/><Relationship Id="rId12"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customXml" Target="../ink/ink45.xml"/><Relationship Id="rId14" Type="http://schemas.openxmlformats.org/officeDocument/2006/relationships/image" Target="../media/image79.png"/></Relationships>
</file>

<file path=ppt/slides/_rels/slide6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customXml" Target="../ink/ink53.xml"/><Relationship Id="rId18" Type="http://schemas.openxmlformats.org/officeDocument/2006/relationships/image" Target="../media/image84.png"/><Relationship Id="rId3" Type="http://schemas.openxmlformats.org/officeDocument/2006/relationships/customXml" Target="../ink/ink48.xml"/><Relationship Id="rId7" Type="http://schemas.openxmlformats.org/officeDocument/2006/relationships/customXml" Target="../ink/ink50.xml"/><Relationship Id="rId12" Type="http://schemas.openxmlformats.org/officeDocument/2006/relationships/image" Target="../media/image81.png"/><Relationship Id="rId17" Type="http://schemas.openxmlformats.org/officeDocument/2006/relationships/customXml" Target="../ink/ink55.xml"/><Relationship Id="rId2" Type="http://schemas.openxmlformats.org/officeDocument/2006/relationships/image" Target="../media/image69.png"/><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customXml" Target="../ink/ink52.xml"/><Relationship Id="rId5" Type="http://schemas.openxmlformats.org/officeDocument/2006/relationships/customXml" Target="../ink/ink49.xml"/><Relationship Id="rId15" Type="http://schemas.openxmlformats.org/officeDocument/2006/relationships/customXml" Target="../ink/ink54.xml"/><Relationship Id="rId10" Type="http://schemas.openxmlformats.org/officeDocument/2006/relationships/image" Target="../media/image80.png"/><Relationship Id="rId4" Type="http://schemas.openxmlformats.org/officeDocument/2006/relationships/image" Target="../media/image72.png"/><Relationship Id="rId9" Type="http://schemas.openxmlformats.org/officeDocument/2006/relationships/customXml" Target="../ink/ink51.xml"/><Relationship Id="rId14" Type="http://schemas.openxmlformats.org/officeDocument/2006/relationships/image" Target="../media/image82.png"/></Relationships>
</file>

<file path=ppt/slides/_rels/slide6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customXml" Target="../ink/ink61.xml"/><Relationship Id="rId18" Type="http://schemas.openxmlformats.org/officeDocument/2006/relationships/image" Target="../media/image86.png"/><Relationship Id="rId3" Type="http://schemas.openxmlformats.org/officeDocument/2006/relationships/customXml" Target="../ink/ink56.xml"/><Relationship Id="rId7" Type="http://schemas.openxmlformats.org/officeDocument/2006/relationships/customXml" Target="../ink/ink58.xml"/><Relationship Id="rId12" Type="http://schemas.openxmlformats.org/officeDocument/2006/relationships/image" Target="../media/image81.png"/><Relationship Id="rId17" Type="http://schemas.openxmlformats.org/officeDocument/2006/relationships/customXml" Target="../ink/ink63.xml"/><Relationship Id="rId2" Type="http://schemas.openxmlformats.org/officeDocument/2006/relationships/image" Target="../media/image69.png"/><Relationship Id="rId16" Type="http://schemas.openxmlformats.org/officeDocument/2006/relationships/image" Target="../media/image85.pn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customXml" Target="../ink/ink60.xml"/><Relationship Id="rId5" Type="http://schemas.openxmlformats.org/officeDocument/2006/relationships/customXml" Target="../ink/ink57.xml"/><Relationship Id="rId15" Type="http://schemas.openxmlformats.org/officeDocument/2006/relationships/customXml" Target="../ink/ink62.xml"/><Relationship Id="rId10" Type="http://schemas.openxmlformats.org/officeDocument/2006/relationships/image" Target="../media/image80.png"/><Relationship Id="rId19" Type="http://schemas.openxmlformats.org/officeDocument/2006/relationships/customXml" Target="../ink/ink64.xml"/><Relationship Id="rId4" Type="http://schemas.openxmlformats.org/officeDocument/2006/relationships/image" Target="../media/image72.png"/><Relationship Id="rId9" Type="http://schemas.openxmlformats.org/officeDocument/2006/relationships/customXml" Target="../ink/ink59.xml"/><Relationship Id="rId14" Type="http://schemas.openxmlformats.org/officeDocument/2006/relationships/image" Target="../media/image82.png"/></Relationships>
</file>

<file path=ppt/slides/_rels/slide6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customXml" Target="../ink/ink70.xml"/><Relationship Id="rId18" Type="http://schemas.openxmlformats.org/officeDocument/2006/relationships/image" Target="../media/image86.png"/><Relationship Id="rId26" Type="http://schemas.openxmlformats.org/officeDocument/2006/relationships/image" Target="../media/image91.png"/><Relationship Id="rId3" Type="http://schemas.openxmlformats.org/officeDocument/2006/relationships/customXml" Target="../ink/ink65.xml"/><Relationship Id="rId21" Type="http://schemas.openxmlformats.org/officeDocument/2006/relationships/customXml" Target="../ink/ink74.xml"/><Relationship Id="rId7" Type="http://schemas.openxmlformats.org/officeDocument/2006/relationships/customXml" Target="../ink/ink67.xml"/><Relationship Id="rId12" Type="http://schemas.openxmlformats.org/officeDocument/2006/relationships/image" Target="../media/image81.png"/><Relationship Id="rId17" Type="http://schemas.openxmlformats.org/officeDocument/2006/relationships/customXml" Target="../ink/ink72.xml"/><Relationship Id="rId25" Type="http://schemas.openxmlformats.org/officeDocument/2006/relationships/customXml" Target="../ink/ink76.xml"/><Relationship Id="rId2" Type="http://schemas.openxmlformats.org/officeDocument/2006/relationships/image" Target="../media/image69.png"/><Relationship Id="rId16" Type="http://schemas.openxmlformats.org/officeDocument/2006/relationships/image" Target="../media/image85.png"/><Relationship Id="rId20"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customXml" Target="../ink/ink69.xml"/><Relationship Id="rId24" Type="http://schemas.openxmlformats.org/officeDocument/2006/relationships/image" Target="../media/image90.png"/><Relationship Id="rId5" Type="http://schemas.openxmlformats.org/officeDocument/2006/relationships/customXml" Target="../ink/ink66.xml"/><Relationship Id="rId15" Type="http://schemas.openxmlformats.org/officeDocument/2006/relationships/customXml" Target="../ink/ink71.xml"/><Relationship Id="rId23" Type="http://schemas.openxmlformats.org/officeDocument/2006/relationships/customXml" Target="../ink/ink75.xml"/><Relationship Id="rId10" Type="http://schemas.openxmlformats.org/officeDocument/2006/relationships/image" Target="../media/image80.png"/><Relationship Id="rId19" Type="http://schemas.openxmlformats.org/officeDocument/2006/relationships/customXml" Target="../ink/ink73.xml"/><Relationship Id="rId4" Type="http://schemas.openxmlformats.org/officeDocument/2006/relationships/image" Target="../media/image72.png"/><Relationship Id="rId9" Type="http://schemas.openxmlformats.org/officeDocument/2006/relationships/customXml" Target="../ink/ink68.xml"/><Relationship Id="rId14" Type="http://schemas.openxmlformats.org/officeDocument/2006/relationships/image" Target="../media/image82.png"/><Relationship Id="rId22" Type="http://schemas.openxmlformats.org/officeDocument/2006/relationships/image" Target="../media/image89.png"/></Relationships>
</file>

<file path=ppt/slides/_rels/slide6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customXml" Target="../ink/ink82.xml"/><Relationship Id="rId3" Type="http://schemas.openxmlformats.org/officeDocument/2006/relationships/customXml" Target="../ink/ink77.xml"/><Relationship Id="rId7" Type="http://schemas.openxmlformats.org/officeDocument/2006/relationships/customXml" Target="../ink/ink79.xml"/><Relationship Id="rId12" Type="http://schemas.openxmlformats.org/officeDocument/2006/relationships/image" Target="../media/image8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customXml" Target="../ink/ink81.xml"/><Relationship Id="rId5" Type="http://schemas.openxmlformats.org/officeDocument/2006/relationships/customXml" Target="../ink/ink78.xml"/><Relationship Id="rId1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72.png"/><Relationship Id="rId9" Type="http://schemas.openxmlformats.org/officeDocument/2006/relationships/customXml" Target="../ink/ink80.xml"/><Relationship Id="rId1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8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customXml" Target="../ink/ink85.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customXml" Target="../ink/ink86.xml"/><Relationship Id="rId7" Type="http://schemas.openxmlformats.org/officeDocument/2006/relationships/customXml" Target="../ink/ink88.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customXml" Target="../ink/ink87.xml"/><Relationship Id="rId10" Type="http://schemas.openxmlformats.org/officeDocument/2006/relationships/image" Target="../media/image100.png"/><Relationship Id="rId4" Type="http://schemas.openxmlformats.org/officeDocument/2006/relationships/image" Target="../media/image97.png"/><Relationship Id="rId9" Type="http://schemas.openxmlformats.org/officeDocument/2006/relationships/customXml" Target="../ink/ink89.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customXml" Target="../ink/ink91.xml"/><Relationship Id="rId5" Type="http://schemas.openxmlformats.org/officeDocument/2006/relationships/image" Target="../media/image102.png"/><Relationship Id="rId4" Type="http://schemas.openxmlformats.org/officeDocument/2006/relationships/customXml" Target="../ink/ink90.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ustomXml" Target="../ink/ink92.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customXml" Target="../ink/ink94.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customXml" Target="../ink/ink95.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customXml" Target="../ink/ink97.xml"/><Relationship Id="rId7" Type="http://schemas.openxmlformats.org/officeDocument/2006/relationships/customXml" Target="../ink/ink99.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customXml" Target="../ink/ink98.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customXml" Target="../ink/ink100.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Autofit/>
          </a:bodyPr>
          <a:lstStyle/>
          <a:p>
            <a:r>
              <a:rPr lang="en-US" sz="5000" dirty="0"/>
              <a:t>Mobile Application Development, Fall 2021</a:t>
            </a:r>
            <a:br>
              <a:rPr lang="en-US" sz="5000" dirty="0"/>
            </a:br>
            <a:br>
              <a:rPr lang="en-US" sz="5000" dirty="0"/>
            </a:br>
            <a:r>
              <a:rPr lang="en-US" sz="5000" dirty="0"/>
              <a:t>Navigation and Multiscreen Apps</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Setting Some Goals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9708243" cy="4324557"/>
          </a:xfrm>
        </p:spPr>
        <p:txBody>
          <a:bodyPr>
            <a:normAutofit/>
          </a:bodyPr>
          <a:lstStyle/>
          <a:p>
            <a:r>
              <a:rPr lang="en-US" sz="2000" dirty="0"/>
              <a:t>Originally, React Native *only* had </a:t>
            </a:r>
            <a:r>
              <a:rPr lang="en-US" sz="2000" dirty="0" err="1">
                <a:latin typeface="Consolas" panose="020B0609020204030204" pitchFamily="49" charset="0"/>
                <a:cs typeface="Consolas" panose="020B0609020204030204" pitchFamily="49" charset="0"/>
              </a:rPr>
              <a:t>TouchableOpacity</a:t>
            </a:r>
            <a:r>
              <a:rPr lang="en-US" sz="2000" dirty="0"/>
              <a:t>!</a:t>
            </a:r>
          </a:p>
          <a:p>
            <a:r>
              <a:rPr lang="en-US" sz="2000" dirty="0"/>
              <a:t>But because that’s a pretty confusing name, eventually they added the </a:t>
            </a:r>
            <a:r>
              <a:rPr lang="en-US" sz="2000" dirty="0">
                <a:latin typeface="Consolas" panose="020B0609020204030204" pitchFamily="49" charset="0"/>
                <a:cs typeface="Consolas" panose="020B0609020204030204" pitchFamily="49" charset="0"/>
              </a:rPr>
              <a:t>Button</a:t>
            </a:r>
            <a:r>
              <a:rPr lang="en-US" sz="2000" dirty="0"/>
              <a:t> component so that folks searching for buttons didn’t come up empty handed!</a:t>
            </a:r>
          </a:p>
          <a:p>
            <a:endParaRPr lang="en-US" sz="2000" dirty="0"/>
          </a:p>
          <a:p>
            <a:r>
              <a:rPr lang="en-US" sz="2000" dirty="0"/>
              <a:t>We’ll go over this in more detail later today. I just wanted to establish the link between the two early:</a:t>
            </a:r>
          </a:p>
          <a:p>
            <a:pPr lvl="1"/>
            <a:r>
              <a:rPr lang="en-US" sz="1800" b="1" dirty="0">
                <a:latin typeface="Consolas" panose="020B0609020204030204" pitchFamily="49" charset="0"/>
                <a:cs typeface="Consolas" panose="020B0609020204030204" pitchFamily="49" charset="0"/>
              </a:rPr>
              <a:t>Button</a:t>
            </a:r>
            <a:r>
              <a:rPr lang="en-US" sz="1800" dirty="0"/>
              <a:t>: simple ways to detect user’s pressing a button with limited customization.</a:t>
            </a:r>
          </a:p>
          <a:p>
            <a:pPr lvl="1"/>
            <a:r>
              <a:rPr lang="en-US" sz="1800" b="1" dirty="0" err="1">
                <a:latin typeface="Consolas" panose="020B0609020204030204" pitchFamily="49" charset="0"/>
                <a:cs typeface="Consolas" panose="020B0609020204030204" pitchFamily="49" charset="0"/>
              </a:rPr>
              <a:t>TouchableOpacity</a:t>
            </a:r>
            <a:r>
              <a:rPr lang="en-US" sz="1800" dirty="0"/>
              <a:t>: highly customizable way to detect a press on just about any component.</a:t>
            </a:r>
          </a:p>
          <a:p>
            <a:endParaRPr lang="en-US" sz="1800" dirty="0"/>
          </a:p>
        </p:txBody>
      </p:sp>
    </p:spTree>
    <p:extLst>
      <p:ext uri="{BB962C8B-B14F-4D97-AF65-F5344CB8AC3E}">
        <p14:creationId xmlns:p14="http://schemas.microsoft.com/office/powerpoint/2010/main" val="1303265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strike="sngStrike" dirty="0"/>
              <a:t>Setting Some Goals</a:t>
            </a:r>
          </a:p>
          <a:p>
            <a:r>
              <a:rPr lang="en-US" sz="2000" dirty="0"/>
              <a:t>Working with </a:t>
            </a:r>
            <a:r>
              <a:rPr lang="en-US" sz="2000" dirty="0">
                <a:latin typeface="Consolas" panose="020B0609020204030204" pitchFamily="49" charset="0"/>
                <a:cs typeface="Consolas" panose="020B0609020204030204" pitchFamily="49" charset="0"/>
              </a:rPr>
              <a:t>Button</a:t>
            </a:r>
          </a:p>
          <a:p>
            <a:r>
              <a:rPr lang="en-US" sz="2000" dirty="0"/>
              <a:t>Working with </a:t>
            </a:r>
            <a:r>
              <a:rPr lang="en-US" sz="2000" dirty="0" err="1">
                <a:latin typeface="Consolas" panose="020B0609020204030204" pitchFamily="49" charset="0"/>
                <a:cs typeface="Consolas" panose="020B0609020204030204" pitchFamily="49" charset="0"/>
              </a:rPr>
              <a:t>TouchableOpacity</a:t>
            </a:r>
            <a:endParaRPr lang="en-US" sz="2000" dirty="0">
              <a:latin typeface="Consolas" panose="020B0609020204030204" pitchFamily="49"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Introduction to React Navigation.</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2580647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8"/>
            <a:ext cx="3764928" cy="4324557"/>
          </a:xfrm>
        </p:spPr>
        <p:txBody>
          <a:bodyPr>
            <a:normAutofit/>
          </a:bodyPr>
          <a:lstStyle/>
          <a:p>
            <a:r>
              <a:rPr lang="en-US" sz="2000" dirty="0"/>
              <a:t>So, again, this is what we are working towards.</a:t>
            </a:r>
          </a:p>
          <a:p>
            <a:endParaRPr lang="en-US" sz="2000" dirty="0"/>
          </a:p>
          <a:p>
            <a:r>
              <a:rPr lang="en-US" sz="2000" dirty="0"/>
              <a:t>I’m going to call the screen that has all of the buttons in it “</a:t>
            </a:r>
            <a:r>
              <a:rPr lang="en-US" sz="2000" dirty="0" err="1"/>
              <a:t>HomeScreen.js</a:t>
            </a:r>
            <a:r>
              <a:rPr lang="en-US" sz="2000" dirty="0"/>
              <a:t>”</a:t>
            </a:r>
          </a:p>
          <a:p>
            <a:pPr lvl="1"/>
            <a:r>
              <a:rPr lang="en-US" sz="1800" dirty="0"/>
              <a:t>In case you want to follow along at home and have things named the same thing I do.</a:t>
            </a:r>
          </a:p>
          <a:p>
            <a:endParaRPr lang="en-US" sz="1800" dirty="0"/>
          </a:p>
          <a:p>
            <a:endParaRPr lang="en-US" sz="1800" dirty="0"/>
          </a:p>
        </p:txBody>
      </p:sp>
      <p:grpSp>
        <p:nvGrpSpPr>
          <p:cNvPr id="4" name="Group 3">
            <a:extLst>
              <a:ext uri="{FF2B5EF4-FFF2-40B4-BE49-F238E27FC236}">
                <a16:creationId xmlns:a16="http://schemas.microsoft.com/office/drawing/2014/main" id="{0CAA4D06-82A5-EF4B-8F64-3656452EDD28}"/>
              </a:ext>
            </a:extLst>
          </p:cNvPr>
          <p:cNvGrpSpPr/>
          <p:nvPr/>
        </p:nvGrpSpPr>
        <p:grpSpPr>
          <a:xfrm>
            <a:off x="9245600" y="3428999"/>
            <a:ext cx="2595665" cy="3381373"/>
            <a:chOff x="6320769" y="2689242"/>
            <a:chExt cx="2396296" cy="3933132"/>
          </a:xfrm>
        </p:grpSpPr>
        <p:pic>
          <p:nvPicPr>
            <p:cNvPr id="5" name="Picture 4" descr="The Click To Message Feature Can Also Be Implemented - Empty Phone Frame  PNG Image | Transparent PNG Free Download on SeekPNG">
              <a:extLst>
                <a:ext uri="{FF2B5EF4-FFF2-40B4-BE49-F238E27FC236}">
                  <a16:creationId xmlns:a16="http://schemas.microsoft.com/office/drawing/2014/main" id="{0ACAC9BD-C86E-8542-AB43-B24865FA5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A7951D-BF91-AC4C-AA9B-D63553CA91B4}"/>
                </a:ext>
              </a:extLst>
            </p:cNvPr>
            <p:cNvSpPr txBox="1"/>
            <p:nvPr/>
          </p:nvSpPr>
          <p:spPr>
            <a:xfrm>
              <a:off x="6990080" y="3589664"/>
              <a:ext cx="640598" cy="369332"/>
            </a:xfrm>
            <a:prstGeom prst="rect">
              <a:avLst/>
            </a:prstGeom>
            <a:noFill/>
          </p:spPr>
          <p:txBody>
            <a:bodyPr wrap="square" rtlCol="0">
              <a:spAutoFit/>
            </a:bodyPr>
            <a:lstStyle/>
            <a:p>
              <a:r>
                <a:rPr lang="en-US" dirty="0"/>
                <a:t>Ben</a:t>
              </a:r>
            </a:p>
          </p:txBody>
        </p:sp>
        <p:sp>
          <p:nvSpPr>
            <p:cNvPr id="7" name="TextBox 6">
              <a:extLst>
                <a:ext uri="{FF2B5EF4-FFF2-40B4-BE49-F238E27FC236}">
                  <a16:creationId xmlns:a16="http://schemas.microsoft.com/office/drawing/2014/main" id="{13F7EC38-AC2B-C546-AD5C-1EA5082F2D90}"/>
                </a:ext>
              </a:extLst>
            </p:cNvPr>
            <p:cNvSpPr txBox="1"/>
            <p:nvPr/>
          </p:nvSpPr>
          <p:spPr>
            <a:xfrm>
              <a:off x="6990080" y="3958996"/>
              <a:ext cx="640598" cy="369332"/>
            </a:xfrm>
            <a:prstGeom prst="rect">
              <a:avLst/>
            </a:prstGeom>
            <a:noFill/>
          </p:spPr>
          <p:txBody>
            <a:bodyPr wrap="square" rtlCol="0">
              <a:spAutoFit/>
            </a:bodyPr>
            <a:lstStyle/>
            <a:p>
              <a:r>
                <a:rPr lang="en-US" dirty="0"/>
                <a:t>Ted</a:t>
              </a:r>
            </a:p>
          </p:txBody>
        </p:sp>
        <p:sp>
          <p:nvSpPr>
            <p:cNvPr id="8" name="TextBox 7">
              <a:extLst>
                <a:ext uri="{FF2B5EF4-FFF2-40B4-BE49-F238E27FC236}">
                  <a16:creationId xmlns:a16="http://schemas.microsoft.com/office/drawing/2014/main" id="{FB11AF4E-D3E4-9644-B34A-079602F0A569}"/>
                </a:ext>
              </a:extLst>
            </p:cNvPr>
            <p:cNvSpPr txBox="1"/>
            <p:nvPr/>
          </p:nvSpPr>
          <p:spPr>
            <a:xfrm>
              <a:off x="6990080" y="4319257"/>
              <a:ext cx="1280160" cy="369332"/>
            </a:xfrm>
            <a:prstGeom prst="rect">
              <a:avLst/>
            </a:prstGeom>
            <a:noFill/>
          </p:spPr>
          <p:txBody>
            <a:bodyPr wrap="square" rtlCol="0">
              <a:spAutoFit/>
            </a:bodyPr>
            <a:lstStyle/>
            <a:p>
              <a:r>
                <a:rPr lang="en-US" dirty="0"/>
                <a:t>Chris</a:t>
              </a:r>
            </a:p>
          </p:txBody>
        </p:sp>
        <p:sp>
          <p:nvSpPr>
            <p:cNvPr id="9" name="TextBox 8">
              <a:extLst>
                <a:ext uri="{FF2B5EF4-FFF2-40B4-BE49-F238E27FC236}">
                  <a16:creationId xmlns:a16="http://schemas.microsoft.com/office/drawing/2014/main" id="{49C573E0-2509-AC48-A327-57C704CE89B1}"/>
                </a:ext>
              </a:extLst>
            </p:cNvPr>
            <p:cNvSpPr txBox="1"/>
            <p:nvPr/>
          </p:nvSpPr>
          <p:spPr>
            <a:xfrm>
              <a:off x="6990080" y="4655808"/>
              <a:ext cx="1057674" cy="369332"/>
            </a:xfrm>
            <a:prstGeom prst="rect">
              <a:avLst/>
            </a:prstGeom>
            <a:noFill/>
          </p:spPr>
          <p:txBody>
            <a:bodyPr wrap="square" rtlCol="0">
              <a:spAutoFit/>
            </a:bodyPr>
            <a:lstStyle/>
            <a:p>
              <a:r>
                <a:rPr lang="en-US" dirty="0"/>
                <a:t>Matt</a:t>
              </a:r>
            </a:p>
          </p:txBody>
        </p:sp>
        <p:sp>
          <p:nvSpPr>
            <p:cNvPr id="10" name="TextBox 9">
              <a:extLst>
                <a:ext uri="{FF2B5EF4-FFF2-40B4-BE49-F238E27FC236}">
                  <a16:creationId xmlns:a16="http://schemas.microsoft.com/office/drawing/2014/main" id="{EDECCC28-9457-7A47-89FC-713FD14C4EDB}"/>
                </a:ext>
              </a:extLst>
            </p:cNvPr>
            <p:cNvSpPr txBox="1"/>
            <p:nvPr/>
          </p:nvSpPr>
          <p:spPr>
            <a:xfrm>
              <a:off x="6990080" y="5039737"/>
              <a:ext cx="1280160" cy="369332"/>
            </a:xfrm>
            <a:prstGeom prst="rect">
              <a:avLst/>
            </a:prstGeom>
            <a:noFill/>
          </p:spPr>
          <p:txBody>
            <a:bodyPr wrap="square" rtlCol="0">
              <a:spAutoFit/>
            </a:bodyPr>
            <a:lstStyle/>
            <a:p>
              <a:r>
                <a:rPr lang="en-US" dirty="0"/>
                <a:t>James</a:t>
              </a:r>
            </a:p>
          </p:txBody>
        </p:sp>
      </p:grpSp>
      <p:grpSp>
        <p:nvGrpSpPr>
          <p:cNvPr id="11" name="Group 10">
            <a:extLst>
              <a:ext uri="{FF2B5EF4-FFF2-40B4-BE49-F238E27FC236}">
                <a16:creationId xmlns:a16="http://schemas.microsoft.com/office/drawing/2014/main" id="{88FFED4E-7A72-4142-82C0-FE73E188DB24}"/>
              </a:ext>
            </a:extLst>
          </p:cNvPr>
          <p:cNvGrpSpPr/>
          <p:nvPr/>
        </p:nvGrpSpPr>
        <p:grpSpPr>
          <a:xfrm>
            <a:off x="9245599" y="112446"/>
            <a:ext cx="2595665" cy="3381373"/>
            <a:chOff x="6320769" y="2689242"/>
            <a:chExt cx="2396296" cy="3933132"/>
          </a:xfrm>
        </p:grpSpPr>
        <p:pic>
          <p:nvPicPr>
            <p:cNvPr id="12" name="Picture 11" descr="The Click To Message Feature Can Also Be Implemented - Empty Phone Frame  PNG Image | Transparent PNG Free Download on SeekPNG">
              <a:extLst>
                <a:ext uri="{FF2B5EF4-FFF2-40B4-BE49-F238E27FC236}">
                  <a16:creationId xmlns:a16="http://schemas.microsoft.com/office/drawing/2014/main" id="{E22A35F7-E18F-DD48-9923-8E128460E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6057B8E-CFE4-6042-B3F6-DCB809931F97}"/>
                </a:ext>
              </a:extLst>
            </p:cNvPr>
            <p:cNvSpPr txBox="1"/>
            <p:nvPr/>
          </p:nvSpPr>
          <p:spPr>
            <a:xfrm>
              <a:off x="6674751" y="3427168"/>
              <a:ext cx="1711782" cy="1825791"/>
            </a:xfrm>
            <a:prstGeom prst="rect">
              <a:avLst/>
            </a:prstGeom>
            <a:noFill/>
          </p:spPr>
          <p:txBody>
            <a:bodyPr wrap="square" rtlCol="0">
              <a:spAutoFit/>
            </a:bodyPr>
            <a:lstStyle/>
            <a:p>
              <a:r>
                <a:rPr lang="en-US" sz="1200" dirty="0"/>
                <a:t>This is the components screen!</a:t>
              </a:r>
            </a:p>
            <a:p>
              <a:endParaRPr lang="en-US" sz="1200" dirty="0"/>
            </a:p>
            <a:p>
              <a:r>
                <a:rPr lang="en-US" sz="1200" dirty="0"/>
                <a:t>I love mobile programming!!</a:t>
              </a:r>
            </a:p>
            <a:p>
              <a:endParaRPr lang="en-US" sz="1200" dirty="0"/>
            </a:p>
            <a:p>
              <a:r>
                <a:rPr lang="en-US" sz="1200" dirty="0"/>
                <a:t>It is the only time I feel alive</a:t>
              </a:r>
            </a:p>
          </p:txBody>
        </p:sp>
      </p:grpSp>
      <p:pic>
        <p:nvPicPr>
          <p:cNvPr id="14" name="Picture 13" descr="The Click To Message Feature Can Also Be Implemented - Empty Phone Frame  PNG Image | Transparent PNG Free Download on SeekPNG">
            <a:extLst>
              <a:ext uri="{FF2B5EF4-FFF2-40B4-BE49-F238E27FC236}">
                <a16:creationId xmlns:a16="http://schemas.microsoft.com/office/drawing/2014/main" id="{C4228E88-5870-164B-AA8F-60FB74FA3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167" y="2014194"/>
            <a:ext cx="2595665" cy="338137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a:extLst>
              <a:ext uri="{FF2B5EF4-FFF2-40B4-BE49-F238E27FC236}">
                <a16:creationId xmlns:a16="http://schemas.microsoft.com/office/drawing/2014/main" id="{FBEE2A1A-232A-AF4D-A4DA-AF372E7AF638}"/>
              </a:ext>
            </a:extLst>
          </p:cNvPr>
          <p:cNvCxnSpPr>
            <a:endCxn id="12" idx="1"/>
          </p:cNvCxnSpPr>
          <p:nvPr/>
        </p:nvCxnSpPr>
        <p:spPr>
          <a:xfrm flipV="1">
            <a:off x="6908800" y="1803133"/>
            <a:ext cx="2336799" cy="113056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A32518DE-E481-9C48-BD43-88A4D2EE7ED2}"/>
              </a:ext>
            </a:extLst>
          </p:cNvPr>
          <p:cNvCxnSpPr>
            <a:cxnSpLocks/>
            <a:endCxn id="5" idx="1"/>
          </p:cNvCxnSpPr>
          <p:nvPr/>
        </p:nvCxnSpPr>
        <p:spPr>
          <a:xfrm>
            <a:off x="6908800" y="3657599"/>
            <a:ext cx="2336800" cy="146208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E8B7E706-5A64-A64E-93EF-A63B2018D9E5}"/>
              </a:ext>
            </a:extLst>
          </p:cNvPr>
          <p:cNvSpPr/>
          <p:nvPr/>
        </p:nvSpPr>
        <p:spPr>
          <a:xfrm>
            <a:off x="5232400" y="2705100"/>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ComponentsScreen</a:t>
            </a:r>
            <a:endParaRPr lang="en-US" sz="1200" dirty="0"/>
          </a:p>
        </p:txBody>
      </p:sp>
      <p:sp>
        <p:nvSpPr>
          <p:cNvPr id="18" name="Rounded Rectangle 17">
            <a:extLst>
              <a:ext uri="{FF2B5EF4-FFF2-40B4-BE49-F238E27FC236}">
                <a16:creationId xmlns:a16="http://schemas.microsoft.com/office/drawing/2014/main" id="{385F695E-E262-6A4D-9EB3-C0F682DCF18A}"/>
              </a:ext>
            </a:extLst>
          </p:cNvPr>
          <p:cNvSpPr/>
          <p:nvPr/>
        </p:nvSpPr>
        <p:spPr>
          <a:xfrm>
            <a:off x="5232400" y="3428999"/>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ListScreen</a:t>
            </a:r>
            <a:endParaRPr lang="en-US" sz="1200" dirty="0"/>
          </a:p>
        </p:txBody>
      </p:sp>
      <p:sp>
        <p:nvSpPr>
          <p:cNvPr id="19" name="TextBox 18">
            <a:extLst>
              <a:ext uri="{FF2B5EF4-FFF2-40B4-BE49-F238E27FC236}">
                <a16:creationId xmlns:a16="http://schemas.microsoft.com/office/drawing/2014/main" id="{1F2FF119-8AAD-B346-A4F7-AE3FD44704D4}"/>
              </a:ext>
            </a:extLst>
          </p:cNvPr>
          <p:cNvSpPr txBox="1"/>
          <p:nvPr/>
        </p:nvSpPr>
        <p:spPr>
          <a:xfrm>
            <a:off x="5232400" y="5397943"/>
            <a:ext cx="1852385" cy="369332"/>
          </a:xfrm>
          <a:prstGeom prst="rect">
            <a:avLst/>
          </a:prstGeom>
          <a:noFill/>
        </p:spPr>
        <p:txBody>
          <a:bodyPr wrap="square" rtlCol="0">
            <a:spAutoFit/>
          </a:bodyPr>
          <a:lstStyle/>
          <a:p>
            <a:r>
              <a:rPr lang="en-US" i="1" dirty="0" err="1"/>
              <a:t>HomeScreen.js</a:t>
            </a:r>
            <a:endParaRPr lang="en-US" i="1" dirty="0"/>
          </a:p>
        </p:txBody>
      </p:sp>
      <p:sp>
        <p:nvSpPr>
          <p:cNvPr id="20" name="TextBox 19">
            <a:extLst>
              <a:ext uri="{FF2B5EF4-FFF2-40B4-BE49-F238E27FC236}">
                <a16:creationId xmlns:a16="http://schemas.microsoft.com/office/drawing/2014/main" id="{7D4FBEF1-3C09-B249-B1B8-2BA269999C7C}"/>
              </a:ext>
            </a:extLst>
          </p:cNvPr>
          <p:cNvSpPr txBox="1"/>
          <p:nvPr/>
        </p:nvSpPr>
        <p:spPr>
          <a:xfrm>
            <a:off x="9629939" y="6032757"/>
            <a:ext cx="1852385" cy="369332"/>
          </a:xfrm>
          <a:prstGeom prst="rect">
            <a:avLst/>
          </a:prstGeom>
          <a:noFill/>
        </p:spPr>
        <p:txBody>
          <a:bodyPr wrap="square" rtlCol="0">
            <a:spAutoFit/>
          </a:bodyPr>
          <a:lstStyle/>
          <a:p>
            <a:r>
              <a:rPr lang="en-US" i="1" dirty="0" err="1"/>
              <a:t>ListScreen.js</a:t>
            </a:r>
            <a:endParaRPr lang="en-US" i="1" dirty="0"/>
          </a:p>
        </p:txBody>
      </p:sp>
      <p:sp>
        <p:nvSpPr>
          <p:cNvPr id="21" name="TextBox 20">
            <a:extLst>
              <a:ext uri="{FF2B5EF4-FFF2-40B4-BE49-F238E27FC236}">
                <a16:creationId xmlns:a16="http://schemas.microsoft.com/office/drawing/2014/main" id="{F43AB837-F34B-E940-A50A-9F0A1C330A52}"/>
              </a:ext>
            </a:extLst>
          </p:cNvPr>
          <p:cNvSpPr txBox="1"/>
          <p:nvPr/>
        </p:nvSpPr>
        <p:spPr>
          <a:xfrm>
            <a:off x="9649896" y="2740482"/>
            <a:ext cx="1852385" cy="276999"/>
          </a:xfrm>
          <a:prstGeom prst="rect">
            <a:avLst/>
          </a:prstGeom>
          <a:noFill/>
        </p:spPr>
        <p:txBody>
          <a:bodyPr wrap="square" rtlCol="0">
            <a:spAutoFit/>
          </a:bodyPr>
          <a:lstStyle/>
          <a:p>
            <a:r>
              <a:rPr lang="en-US" sz="1200" i="1" dirty="0" err="1"/>
              <a:t>ComponentsScreen.js</a:t>
            </a:r>
            <a:endParaRPr lang="en-US" sz="1200" i="1" dirty="0"/>
          </a:p>
        </p:txBody>
      </p:sp>
    </p:spTree>
    <p:extLst>
      <p:ext uri="{BB962C8B-B14F-4D97-AF65-F5344CB8AC3E}">
        <p14:creationId xmlns:p14="http://schemas.microsoft.com/office/powerpoint/2010/main" val="357083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8"/>
            <a:ext cx="3764928" cy="4324557"/>
          </a:xfrm>
        </p:spPr>
        <p:txBody>
          <a:bodyPr>
            <a:normAutofit/>
          </a:bodyPr>
          <a:lstStyle/>
          <a:p>
            <a:r>
              <a:rPr lang="en-US" sz="2000" dirty="0"/>
              <a:t>And so, hopefully not too surprising by this point…</a:t>
            </a:r>
          </a:p>
          <a:p>
            <a:endParaRPr lang="en-US" sz="2000" dirty="0"/>
          </a:p>
          <a:p>
            <a:r>
              <a:rPr lang="en-US" sz="2000" dirty="0"/>
              <a:t>If we want </a:t>
            </a:r>
            <a:r>
              <a:rPr lang="en-US" sz="2000" dirty="0" err="1"/>
              <a:t>HomeScreen.js</a:t>
            </a:r>
            <a:r>
              <a:rPr lang="en-US" sz="2000" dirty="0"/>
              <a:t> to be our “starting page” we need to specify that inside of </a:t>
            </a:r>
            <a:r>
              <a:rPr lang="en-US" sz="2000" dirty="0" err="1"/>
              <a:t>App.js</a:t>
            </a:r>
            <a:r>
              <a:rPr lang="en-US" sz="2000" dirty="0"/>
              <a:t> in the usual places.</a:t>
            </a:r>
            <a:endParaRPr lang="en-US" sz="1800" dirty="0"/>
          </a:p>
          <a:p>
            <a:endParaRPr lang="en-US" sz="1800" dirty="0"/>
          </a:p>
          <a:p>
            <a:endParaRPr lang="en-US" sz="1800" dirty="0"/>
          </a:p>
        </p:txBody>
      </p:sp>
      <p:pic>
        <p:nvPicPr>
          <p:cNvPr id="22" name="Picture 21">
            <a:extLst>
              <a:ext uri="{FF2B5EF4-FFF2-40B4-BE49-F238E27FC236}">
                <a16:creationId xmlns:a16="http://schemas.microsoft.com/office/drawing/2014/main" id="{EFC7AFF8-F7AA-034C-A57D-F20194B512B6}"/>
              </a:ext>
            </a:extLst>
          </p:cNvPr>
          <p:cNvPicPr>
            <a:picLocks noChangeAspect="1"/>
          </p:cNvPicPr>
          <p:nvPr/>
        </p:nvPicPr>
        <p:blipFill>
          <a:blip r:embed="rId2"/>
          <a:stretch>
            <a:fillRect/>
          </a:stretch>
        </p:blipFill>
        <p:spPr>
          <a:xfrm>
            <a:off x="4419600" y="642594"/>
            <a:ext cx="7772400" cy="6083300"/>
          </a:xfrm>
          <a:prstGeom prst="rect">
            <a:avLst/>
          </a:prstGeom>
        </p:spPr>
      </p:pic>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5343A1EC-6FE1-F24E-8D4A-27512A316C01}"/>
                  </a:ext>
                </a:extLst>
              </p14:cNvPr>
              <p14:cNvContentPartPr/>
              <p14:nvPr/>
            </p14:nvContentPartPr>
            <p14:xfrm>
              <a:off x="4371994" y="1068711"/>
              <a:ext cx="6337080" cy="3084480"/>
            </p14:xfrm>
          </p:contentPart>
        </mc:Choice>
        <mc:Fallback xmlns="">
          <p:pic>
            <p:nvPicPr>
              <p:cNvPr id="25" name="Ink 24">
                <a:extLst>
                  <a:ext uri="{FF2B5EF4-FFF2-40B4-BE49-F238E27FC236}">
                    <a16:creationId xmlns:a16="http://schemas.microsoft.com/office/drawing/2014/main" id="{5343A1EC-6FE1-F24E-8D4A-27512A316C01}"/>
                  </a:ext>
                </a:extLst>
              </p:cNvPr>
              <p:cNvPicPr/>
              <p:nvPr/>
            </p:nvPicPr>
            <p:blipFill>
              <a:blip r:embed="rId4"/>
              <a:stretch>
                <a:fillRect/>
              </a:stretch>
            </p:blipFill>
            <p:spPr>
              <a:xfrm>
                <a:off x="4362994" y="1060071"/>
                <a:ext cx="6354720" cy="310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80153CB0-BFE2-2E4C-95BB-B7EDC4F2335A}"/>
                  </a:ext>
                </a:extLst>
              </p14:cNvPr>
              <p14:cNvContentPartPr/>
              <p14:nvPr/>
            </p14:nvContentPartPr>
            <p14:xfrm>
              <a:off x="4452634" y="2683311"/>
              <a:ext cx="3148200" cy="1427760"/>
            </p14:xfrm>
          </p:contentPart>
        </mc:Choice>
        <mc:Fallback xmlns="">
          <p:pic>
            <p:nvPicPr>
              <p:cNvPr id="27" name="Ink 26">
                <a:extLst>
                  <a:ext uri="{FF2B5EF4-FFF2-40B4-BE49-F238E27FC236}">
                    <a16:creationId xmlns:a16="http://schemas.microsoft.com/office/drawing/2014/main" id="{80153CB0-BFE2-2E4C-95BB-B7EDC4F2335A}"/>
                  </a:ext>
                </a:extLst>
              </p:cNvPr>
              <p:cNvPicPr/>
              <p:nvPr/>
            </p:nvPicPr>
            <p:blipFill>
              <a:blip r:embed="rId6"/>
              <a:stretch>
                <a:fillRect/>
              </a:stretch>
            </p:blipFill>
            <p:spPr>
              <a:xfrm>
                <a:off x="4443634" y="2674671"/>
                <a:ext cx="3165840" cy="144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F4CF8882-AF71-D941-92A6-FCE959F9397A}"/>
                  </a:ext>
                </a:extLst>
              </p14:cNvPr>
              <p14:cNvContentPartPr/>
              <p14:nvPr/>
            </p14:nvContentPartPr>
            <p14:xfrm>
              <a:off x="4405834" y="4058151"/>
              <a:ext cx="4043880" cy="512640"/>
            </p14:xfrm>
          </p:contentPart>
        </mc:Choice>
        <mc:Fallback xmlns="">
          <p:pic>
            <p:nvPicPr>
              <p:cNvPr id="28" name="Ink 27">
                <a:extLst>
                  <a:ext uri="{FF2B5EF4-FFF2-40B4-BE49-F238E27FC236}">
                    <a16:creationId xmlns:a16="http://schemas.microsoft.com/office/drawing/2014/main" id="{F4CF8882-AF71-D941-92A6-FCE959F9397A}"/>
                  </a:ext>
                </a:extLst>
              </p:cNvPr>
              <p:cNvPicPr/>
              <p:nvPr/>
            </p:nvPicPr>
            <p:blipFill>
              <a:blip r:embed="rId8"/>
              <a:stretch>
                <a:fillRect/>
              </a:stretch>
            </p:blipFill>
            <p:spPr>
              <a:xfrm>
                <a:off x="4397194" y="4049151"/>
                <a:ext cx="4061520" cy="530280"/>
              </a:xfrm>
              <a:prstGeom prst="rect">
                <a:avLst/>
              </a:prstGeom>
            </p:spPr>
          </p:pic>
        </mc:Fallback>
      </mc:AlternateContent>
    </p:spTree>
    <p:extLst>
      <p:ext uri="{BB962C8B-B14F-4D97-AF65-F5344CB8AC3E}">
        <p14:creationId xmlns:p14="http://schemas.microsoft.com/office/powerpoint/2010/main" val="28166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8"/>
            <a:ext cx="3764928" cy="4324557"/>
          </a:xfrm>
        </p:spPr>
        <p:txBody>
          <a:bodyPr>
            <a:normAutofit/>
          </a:bodyPr>
          <a:lstStyle/>
          <a:p>
            <a:r>
              <a:rPr lang="en-US" sz="2000" dirty="0"/>
              <a:t>And similarly, here’s a nice starting point for the </a:t>
            </a:r>
            <a:r>
              <a:rPr lang="en-US" sz="2000" dirty="0" err="1"/>
              <a:t>HomeScreen.js</a:t>
            </a:r>
            <a:r>
              <a:rPr lang="en-US" sz="2000" dirty="0"/>
              <a:t> file.</a:t>
            </a:r>
          </a:p>
          <a:p>
            <a:endParaRPr lang="en-US" sz="2000" dirty="0"/>
          </a:p>
          <a:p>
            <a:r>
              <a:rPr lang="en-US" sz="2000" dirty="0"/>
              <a:t>There’s only one part of this that is new to us: the fact that we are importing the </a:t>
            </a:r>
            <a:r>
              <a:rPr lang="en-US" sz="2000" dirty="0">
                <a:latin typeface="Consolas" panose="020B0609020204030204" pitchFamily="49" charset="0"/>
                <a:cs typeface="Consolas" panose="020B0609020204030204" pitchFamily="49" charset="0"/>
              </a:rPr>
              <a:t>Button</a:t>
            </a:r>
            <a:r>
              <a:rPr lang="en-US" sz="2000" dirty="0"/>
              <a:t> component. </a:t>
            </a:r>
            <a:endParaRPr lang="en-US" sz="1800" dirty="0"/>
          </a:p>
          <a:p>
            <a:endParaRPr lang="en-US" sz="1800" dirty="0"/>
          </a:p>
          <a:p>
            <a:endParaRPr lang="en-US" sz="1800" dirty="0"/>
          </a:p>
        </p:txBody>
      </p:sp>
      <p:pic>
        <p:nvPicPr>
          <p:cNvPr id="4" name="Picture 3">
            <a:extLst>
              <a:ext uri="{FF2B5EF4-FFF2-40B4-BE49-F238E27FC236}">
                <a16:creationId xmlns:a16="http://schemas.microsoft.com/office/drawing/2014/main" id="{13938BC8-9F5B-A545-982F-A850369BBEB3}"/>
              </a:ext>
            </a:extLst>
          </p:cNvPr>
          <p:cNvPicPr>
            <a:picLocks noChangeAspect="1"/>
          </p:cNvPicPr>
          <p:nvPr/>
        </p:nvPicPr>
        <p:blipFill>
          <a:blip r:embed="rId2"/>
          <a:stretch>
            <a:fillRect/>
          </a:stretch>
        </p:blipFill>
        <p:spPr>
          <a:xfrm>
            <a:off x="4597400" y="1890848"/>
            <a:ext cx="7594600" cy="41656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9A8F8D5-953B-2B4E-9B55-EC8FDB0A3B43}"/>
                  </a:ext>
                </a:extLst>
              </p14:cNvPr>
              <p14:cNvContentPartPr/>
              <p14:nvPr/>
            </p14:nvContentPartPr>
            <p14:xfrm>
              <a:off x="1684954" y="2014791"/>
              <a:ext cx="9633240" cy="3520440"/>
            </p14:xfrm>
          </p:contentPart>
        </mc:Choice>
        <mc:Fallback xmlns="">
          <p:pic>
            <p:nvPicPr>
              <p:cNvPr id="5" name="Ink 4">
                <a:extLst>
                  <a:ext uri="{FF2B5EF4-FFF2-40B4-BE49-F238E27FC236}">
                    <a16:creationId xmlns:a16="http://schemas.microsoft.com/office/drawing/2014/main" id="{29A8F8D5-953B-2B4E-9B55-EC8FDB0A3B43}"/>
                  </a:ext>
                </a:extLst>
              </p:cNvPr>
              <p:cNvPicPr/>
              <p:nvPr/>
            </p:nvPicPr>
            <p:blipFill>
              <a:blip r:embed="rId4"/>
              <a:stretch>
                <a:fillRect/>
              </a:stretch>
            </p:blipFill>
            <p:spPr>
              <a:xfrm>
                <a:off x="1675954" y="2006151"/>
                <a:ext cx="9650880" cy="3538080"/>
              </a:xfrm>
              <a:prstGeom prst="rect">
                <a:avLst/>
              </a:prstGeom>
            </p:spPr>
          </p:pic>
        </mc:Fallback>
      </mc:AlternateContent>
    </p:spTree>
    <p:extLst>
      <p:ext uri="{BB962C8B-B14F-4D97-AF65-F5344CB8AC3E}">
        <p14:creationId xmlns:p14="http://schemas.microsoft.com/office/powerpoint/2010/main" val="277490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8"/>
            <a:ext cx="3764928" cy="4324557"/>
          </a:xfrm>
        </p:spPr>
        <p:txBody>
          <a:bodyPr>
            <a:normAutofit lnSpcReduction="10000"/>
          </a:bodyPr>
          <a:lstStyle/>
          <a:p>
            <a:r>
              <a:rPr lang="en-US" sz="2000" dirty="0"/>
              <a:t>We know we want this screen to have multiple components, so let’s have our function return a View element, so we can group together multiple components.</a:t>
            </a:r>
          </a:p>
          <a:p>
            <a:r>
              <a:rPr lang="en-US" sz="2000" dirty="0"/>
              <a:t>Remember – we can only return one top-level element!</a:t>
            </a:r>
          </a:p>
          <a:p>
            <a:pPr lvl="1"/>
            <a:r>
              <a:rPr lang="en-US" sz="1600" dirty="0"/>
              <a:t>And react native wants its opening tag to be on the same line as the </a:t>
            </a:r>
            <a:r>
              <a:rPr lang="en-US" sz="1600" dirty="0">
                <a:latin typeface="Consolas" panose="020B0609020204030204" pitchFamily="49" charset="0"/>
                <a:cs typeface="Consolas" panose="020B0609020204030204" pitchFamily="49" charset="0"/>
              </a:rPr>
              <a:t>return</a:t>
            </a:r>
            <a:r>
              <a:rPr lang="en-US" sz="1600" dirty="0"/>
              <a:t> keyword.</a:t>
            </a:r>
          </a:p>
          <a:p>
            <a:endParaRPr lang="en-US" sz="1800" dirty="0"/>
          </a:p>
          <a:p>
            <a:endParaRPr lang="en-US" sz="1800" dirty="0"/>
          </a:p>
        </p:txBody>
      </p:sp>
      <p:pic>
        <p:nvPicPr>
          <p:cNvPr id="7" name="Picture 6">
            <a:extLst>
              <a:ext uri="{FF2B5EF4-FFF2-40B4-BE49-F238E27FC236}">
                <a16:creationId xmlns:a16="http://schemas.microsoft.com/office/drawing/2014/main" id="{338A947A-A35A-F147-8B36-D61CA9521F53}"/>
              </a:ext>
            </a:extLst>
          </p:cNvPr>
          <p:cNvPicPr>
            <a:picLocks noChangeAspect="1"/>
          </p:cNvPicPr>
          <p:nvPr/>
        </p:nvPicPr>
        <p:blipFill>
          <a:blip r:embed="rId2"/>
          <a:stretch>
            <a:fillRect/>
          </a:stretch>
        </p:blipFill>
        <p:spPr>
          <a:xfrm>
            <a:off x="5656943" y="2567226"/>
            <a:ext cx="6070600" cy="148590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8C20E727-0533-FD45-B826-3CF923EBEE58}"/>
                  </a:ext>
                </a:extLst>
              </p14:cNvPr>
              <p14:cNvContentPartPr/>
              <p14:nvPr/>
            </p14:nvContentPartPr>
            <p14:xfrm>
              <a:off x="4189834" y="2862591"/>
              <a:ext cx="3790800" cy="2726280"/>
            </p14:xfrm>
          </p:contentPart>
        </mc:Choice>
        <mc:Fallback xmlns="">
          <p:pic>
            <p:nvPicPr>
              <p:cNvPr id="9" name="Ink 8">
                <a:extLst>
                  <a:ext uri="{FF2B5EF4-FFF2-40B4-BE49-F238E27FC236}">
                    <a16:creationId xmlns:a16="http://schemas.microsoft.com/office/drawing/2014/main" id="{8C20E727-0533-FD45-B826-3CF923EBEE58}"/>
                  </a:ext>
                </a:extLst>
              </p:cNvPr>
              <p:cNvPicPr/>
              <p:nvPr/>
            </p:nvPicPr>
            <p:blipFill>
              <a:blip r:embed="rId4"/>
              <a:stretch>
                <a:fillRect/>
              </a:stretch>
            </p:blipFill>
            <p:spPr>
              <a:xfrm>
                <a:off x="4181194" y="2853591"/>
                <a:ext cx="3808440" cy="2743920"/>
              </a:xfrm>
              <a:prstGeom prst="rect">
                <a:avLst/>
              </a:prstGeom>
            </p:spPr>
          </p:pic>
        </mc:Fallback>
      </mc:AlternateContent>
    </p:spTree>
    <p:extLst>
      <p:ext uri="{BB962C8B-B14F-4D97-AF65-F5344CB8AC3E}">
        <p14:creationId xmlns:p14="http://schemas.microsoft.com/office/powerpoint/2010/main" val="149921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8"/>
            <a:ext cx="3764928" cy="4324557"/>
          </a:xfrm>
        </p:spPr>
        <p:txBody>
          <a:bodyPr>
            <a:normAutofit fontScale="92500" lnSpcReduction="10000"/>
          </a:bodyPr>
          <a:lstStyle/>
          <a:p>
            <a:r>
              <a:rPr lang="en-US" sz="2000" b="1" dirty="0">
                <a:solidFill>
                  <a:schemeClr val="accent1"/>
                </a:solidFill>
              </a:rPr>
              <a:t>But did wrapping our Text  component inside of a View accidentally screw anything up in this case?</a:t>
            </a:r>
          </a:p>
          <a:p>
            <a:endParaRPr lang="en-US" sz="2000" dirty="0"/>
          </a:p>
          <a:p>
            <a:r>
              <a:rPr lang="en-US" sz="2000" dirty="0"/>
              <a:t>YES! </a:t>
            </a:r>
            <a:r>
              <a:rPr lang="en-US" sz="2000" b="1" dirty="0">
                <a:solidFill>
                  <a:schemeClr val="accent1"/>
                </a:solidFill>
              </a:rPr>
              <a:t>But what?</a:t>
            </a:r>
          </a:p>
          <a:p>
            <a:endParaRPr lang="en-US" sz="2000" dirty="0"/>
          </a:p>
          <a:p>
            <a:r>
              <a:rPr lang="en-US" sz="2000" dirty="0"/>
              <a:t>That ; at the end of line 6 is now being interpreted as text to render.</a:t>
            </a:r>
          </a:p>
          <a:p>
            <a:pPr lvl="1"/>
            <a:r>
              <a:rPr lang="en-US" sz="1400" dirty="0"/>
              <a:t>But it’s not inside of a </a:t>
            </a:r>
            <a:r>
              <a:rPr lang="en-US" sz="1400" dirty="0">
                <a:latin typeface="Consolas" panose="020B0609020204030204" pitchFamily="49" charset="0"/>
                <a:cs typeface="Consolas" panose="020B0609020204030204" pitchFamily="49" charset="0"/>
              </a:rPr>
              <a:t>Text</a:t>
            </a:r>
            <a:r>
              <a:rPr lang="en-US" sz="1400" dirty="0"/>
              <a:t> element.</a:t>
            </a:r>
          </a:p>
          <a:p>
            <a:pPr lvl="1"/>
            <a:r>
              <a:rPr lang="en-US" sz="1400" dirty="0"/>
              <a:t>And so it will make React Native sad.</a:t>
            </a:r>
          </a:p>
          <a:p>
            <a:endParaRPr lang="en-US" sz="1800" dirty="0"/>
          </a:p>
          <a:p>
            <a:endParaRPr lang="en-US" sz="1800" dirty="0"/>
          </a:p>
        </p:txBody>
      </p:sp>
      <p:pic>
        <p:nvPicPr>
          <p:cNvPr id="7" name="Picture 6">
            <a:extLst>
              <a:ext uri="{FF2B5EF4-FFF2-40B4-BE49-F238E27FC236}">
                <a16:creationId xmlns:a16="http://schemas.microsoft.com/office/drawing/2014/main" id="{338A947A-A35A-F147-8B36-D61CA9521F53}"/>
              </a:ext>
            </a:extLst>
          </p:cNvPr>
          <p:cNvPicPr>
            <a:picLocks noChangeAspect="1"/>
          </p:cNvPicPr>
          <p:nvPr/>
        </p:nvPicPr>
        <p:blipFill>
          <a:blip r:embed="rId2"/>
          <a:stretch>
            <a:fillRect/>
          </a:stretch>
        </p:blipFill>
        <p:spPr>
          <a:xfrm>
            <a:off x="5656943" y="2567226"/>
            <a:ext cx="6070600" cy="14859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042AC62-07B7-CE44-8EBD-821A6F4C855C}"/>
                  </a:ext>
                </a:extLst>
              </p14:cNvPr>
              <p14:cNvContentPartPr/>
              <p14:nvPr/>
            </p14:nvContentPartPr>
            <p14:xfrm>
              <a:off x="4313314" y="3145191"/>
              <a:ext cx="7347960" cy="1710720"/>
            </p14:xfrm>
          </p:contentPart>
        </mc:Choice>
        <mc:Fallback xmlns="">
          <p:pic>
            <p:nvPicPr>
              <p:cNvPr id="4" name="Ink 3">
                <a:extLst>
                  <a:ext uri="{FF2B5EF4-FFF2-40B4-BE49-F238E27FC236}">
                    <a16:creationId xmlns:a16="http://schemas.microsoft.com/office/drawing/2014/main" id="{C042AC62-07B7-CE44-8EBD-821A6F4C855C}"/>
                  </a:ext>
                </a:extLst>
              </p:cNvPr>
              <p:cNvPicPr/>
              <p:nvPr/>
            </p:nvPicPr>
            <p:blipFill>
              <a:blip r:embed="rId4"/>
              <a:stretch>
                <a:fillRect/>
              </a:stretch>
            </p:blipFill>
            <p:spPr>
              <a:xfrm>
                <a:off x="4304314" y="3136191"/>
                <a:ext cx="7365600" cy="1728360"/>
              </a:xfrm>
              <a:prstGeom prst="rect">
                <a:avLst/>
              </a:prstGeom>
            </p:spPr>
          </p:pic>
        </mc:Fallback>
      </mc:AlternateContent>
    </p:spTree>
    <p:extLst>
      <p:ext uri="{BB962C8B-B14F-4D97-AF65-F5344CB8AC3E}">
        <p14:creationId xmlns:p14="http://schemas.microsoft.com/office/powerpoint/2010/main" val="375539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8"/>
            <a:ext cx="3764928" cy="4324557"/>
          </a:xfrm>
        </p:spPr>
        <p:txBody>
          <a:bodyPr>
            <a:normAutofit/>
          </a:bodyPr>
          <a:lstStyle/>
          <a:p>
            <a:endParaRPr lang="en-US" sz="2000" dirty="0"/>
          </a:p>
          <a:p>
            <a:r>
              <a:rPr lang="en-US" sz="2000" dirty="0"/>
              <a:t>So we can just get rid of it!</a:t>
            </a:r>
          </a:p>
          <a:p>
            <a:endParaRPr lang="en-US" sz="2000" dirty="0"/>
          </a:p>
          <a:p>
            <a:r>
              <a:rPr lang="en-US" sz="2000" dirty="0"/>
              <a:t>We chatted about this last time, but now it is forever immortalized in slide form.</a:t>
            </a:r>
            <a:endParaRPr lang="en-US" sz="1400" dirty="0"/>
          </a:p>
          <a:p>
            <a:endParaRPr lang="en-US" sz="1800" dirty="0"/>
          </a:p>
          <a:p>
            <a:endParaRPr lang="en-US" sz="1800" dirty="0"/>
          </a:p>
        </p:txBody>
      </p:sp>
      <p:pic>
        <p:nvPicPr>
          <p:cNvPr id="5" name="Picture 4">
            <a:extLst>
              <a:ext uri="{FF2B5EF4-FFF2-40B4-BE49-F238E27FC236}">
                <a16:creationId xmlns:a16="http://schemas.microsoft.com/office/drawing/2014/main" id="{2D69C92A-F548-894D-AD0E-FB8935832AB2}"/>
              </a:ext>
            </a:extLst>
          </p:cNvPr>
          <p:cNvPicPr>
            <a:picLocks noChangeAspect="1"/>
          </p:cNvPicPr>
          <p:nvPr/>
        </p:nvPicPr>
        <p:blipFill>
          <a:blip r:embed="rId2"/>
          <a:stretch>
            <a:fillRect/>
          </a:stretch>
        </p:blipFill>
        <p:spPr>
          <a:xfrm>
            <a:off x="5537200" y="2433991"/>
            <a:ext cx="5880100" cy="1422400"/>
          </a:xfrm>
          <a:prstGeom prst="rect">
            <a:avLst/>
          </a:prstGeom>
        </p:spPr>
      </p:pic>
    </p:spTree>
    <p:extLst>
      <p:ext uri="{BB962C8B-B14F-4D97-AF65-F5344CB8AC3E}">
        <p14:creationId xmlns:p14="http://schemas.microsoft.com/office/powerpoint/2010/main" val="225942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8"/>
            <a:ext cx="3764928" cy="4324557"/>
          </a:xfrm>
        </p:spPr>
        <p:txBody>
          <a:bodyPr>
            <a:normAutofit fontScale="92500" lnSpcReduction="20000"/>
          </a:bodyPr>
          <a:lstStyle/>
          <a:p>
            <a:endParaRPr lang="en-US" sz="2000" dirty="0"/>
          </a:p>
          <a:p>
            <a:r>
              <a:rPr lang="en-US" sz="2000" dirty="0"/>
              <a:t>We’ll now add a </a:t>
            </a:r>
            <a:r>
              <a:rPr lang="en-US" sz="2000" dirty="0">
                <a:latin typeface="Consolas" panose="020B0609020204030204" pitchFamily="49" charset="0"/>
                <a:cs typeface="Consolas" panose="020B0609020204030204" pitchFamily="49" charset="0"/>
              </a:rPr>
              <a:t>Button</a:t>
            </a:r>
            <a:r>
              <a:rPr lang="en-US" sz="2000" dirty="0"/>
              <a:t> component to the View as well.</a:t>
            </a:r>
          </a:p>
          <a:p>
            <a:endParaRPr lang="en-US" sz="2000" dirty="0"/>
          </a:p>
          <a:p>
            <a:r>
              <a:rPr lang="en-US" sz="2000" dirty="0"/>
              <a:t>Just like </a:t>
            </a:r>
            <a:r>
              <a:rPr lang="en-US" sz="2000" dirty="0" err="1">
                <a:latin typeface="Consolas" panose="020B0609020204030204" pitchFamily="49" charset="0"/>
                <a:cs typeface="Consolas" panose="020B0609020204030204" pitchFamily="49" charset="0"/>
              </a:rPr>
              <a:t>FlatList</a:t>
            </a:r>
            <a:r>
              <a:rPr lang="en-US" sz="2000" dirty="0"/>
              <a:t> from last time, </a:t>
            </a:r>
            <a:r>
              <a:rPr lang="en-US" sz="2000" dirty="0">
                <a:latin typeface="Consolas" panose="020B0609020204030204" pitchFamily="49" charset="0"/>
                <a:cs typeface="Consolas" panose="020B0609020204030204" pitchFamily="49" charset="0"/>
              </a:rPr>
              <a:t>Button</a:t>
            </a:r>
            <a:r>
              <a:rPr lang="en-US" sz="2000" dirty="0"/>
              <a:t> is self closing.</a:t>
            </a:r>
          </a:p>
          <a:p>
            <a:endParaRPr lang="en-US" sz="2000" dirty="0"/>
          </a:p>
          <a:p>
            <a:r>
              <a:rPr lang="en-US" sz="2000" dirty="0"/>
              <a:t>That is, the single </a:t>
            </a:r>
            <a:r>
              <a:rPr lang="en-US" sz="2000" dirty="0">
                <a:latin typeface="Consolas" panose="020B0609020204030204" pitchFamily="49" charset="0"/>
                <a:cs typeface="Consolas" panose="020B0609020204030204" pitchFamily="49" charset="0"/>
              </a:rPr>
              <a:t>&lt;Button /&gt; </a:t>
            </a:r>
            <a:r>
              <a:rPr lang="en-US" sz="2000" dirty="0"/>
              <a:t>tag both opens and closes the button</a:t>
            </a:r>
          </a:p>
          <a:p>
            <a:pPr lvl="1"/>
            <a:r>
              <a:rPr lang="en-US" dirty="0"/>
              <a:t>You can tell by that ”/” at the end of the tag!</a:t>
            </a:r>
          </a:p>
          <a:p>
            <a:endParaRPr lang="en-US" sz="1800" dirty="0"/>
          </a:p>
          <a:p>
            <a:endParaRPr lang="en-US" sz="1800" dirty="0"/>
          </a:p>
        </p:txBody>
      </p:sp>
      <p:pic>
        <p:nvPicPr>
          <p:cNvPr id="4" name="Picture 3">
            <a:extLst>
              <a:ext uri="{FF2B5EF4-FFF2-40B4-BE49-F238E27FC236}">
                <a16:creationId xmlns:a16="http://schemas.microsoft.com/office/drawing/2014/main" id="{A28F8ED2-750B-4D45-9070-E0C20CC52EB0}"/>
              </a:ext>
            </a:extLst>
          </p:cNvPr>
          <p:cNvPicPr>
            <a:picLocks noChangeAspect="1"/>
          </p:cNvPicPr>
          <p:nvPr/>
        </p:nvPicPr>
        <p:blipFill>
          <a:blip r:embed="rId2"/>
          <a:stretch>
            <a:fillRect/>
          </a:stretch>
        </p:blipFill>
        <p:spPr>
          <a:xfrm>
            <a:off x="5899150" y="2571750"/>
            <a:ext cx="5880100" cy="17145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7A38692-39C3-F346-A3AB-18982490AA3B}"/>
                  </a:ext>
                </a:extLst>
              </p14:cNvPr>
              <p14:cNvContentPartPr/>
              <p14:nvPr/>
            </p14:nvContentPartPr>
            <p14:xfrm>
              <a:off x="4275874" y="3437511"/>
              <a:ext cx="4097520" cy="2154240"/>
            </p14:xfrm>
          </p:contentPart>
        </mc:Choice>
        <mc:Fallback xmlns="">
          <p:pic>
            <p:nvPicPr>
              <p:cNvPr id="6" name="Ink 5">
                <a:extLst>
                  <a:ext uri="{FF2B5EF4-FFF2-40B4-BE49-F238E27FC236}">
                    <a16:creationId xmlns:a16="http://schemas.microsoft.com/office/drawing/2014/main" id="{A7A38692-39C3-F346-A3AB-18982490AA3B}"/>
                  </a:ext>
                </a:extLst>
              </p:cNvPr>
              <p:cNvPicPr/>
              <p:nvPr/>
            </p:nvPicPr>
            <p:blipFill>
              <a:blip r:embed="rId4"/>
              <a:stretch>
                <a:fillRect/>
              </a:stretch>
            </p:blipFill>
            <p:spPr>
              <a:xfrm>
                <a:off x="4266874" y="3428871"/>
                <a:ext cx="4115160" cy="2171880"/>
              </a:xfrm>
              <a:prstGeom prst="rect">
                <a:avLst/>
              </a:prstGeom>
            </p:spPr>
          </p:pic>
        </mc:Fallback>
      </mc:AlternateContent>
    </p:spTree>
    <p:extLst>
      <p:ext uri="{BB962C8B-B14F-4D97-AF65-F5344CB8AC3E}">
        <p14:creationId xmlns:p14="http://schemas.microsoft.com/office/powerpoint/2010/main" val="3876449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5593443" cy="4324557"/>
          </a:xfrm>
        </p:spPr>
        <p:txBody>
          <a:bodyPr>
            <a:normAutofit/>
          </a:bodyPr>
          <a:lstStyle/>
          <a:p>
            <a:r>
              <a:rPr lang="en-US" sz="2000" dirty="0"/>
              <a:t>Just to really drive this home for folks who haven’t worked with HTML or tags before…</a:t>
            </a:r>
          </a:p>
          <a:p>
            <a:endParaRPr lang="en-US" sz="2000" dirty="0"/>
          </a:p>
          <a:p>
            <a:r>
              <a:rPr lang="en-US" sz="2000" dirty="0"/>
              <a:t>The image on the right is NOT what’s happening!</a:t>
            </a:r>
          </a:p>
          <a:p>
            <a:endParaRPr lang="en-US" sz="2000" dirty="0"/>
          </a:p>
          <a:p>
            <a:r>
              <a:rPr lang="en-US" sz="2000" dirty="0"/>
              <a:t>When it comes to Buttons, we don’t have an </a:t>
            </a:r>
            <a:r>
              <a:rPr lang="en-US" sz="2000" b="1" dirty="0"/>
              <a:t>opening tag </a:t>
            </a:r>
            <a:r>
              <a:rPr lang="en-US" sz="2000" dirty="0"/>
              <a:t>and a </a:t>
            </a:r>
            <a:r>
              <a:rPr lang="en-US" sz="2000" b="1" dirty="0"/>
              <a:t>closing tag</a:t>
            </a:r>
            <a:r>
              <a:rPr lang="en-US" sz="2000" dirty="0"/>
              <a:t>, with text sandwiched between them.</a:t>
            </a:r>
            <a:endParaRPr lang="en-US" dirty="0"/>
          </a:p>
          <a:p>
            <a:endParaRPr lang="en-US" sz="1800" dirty="0"/>
          </a:p>
          <a:p>
            <a:endParaRPr lang="en-US" sz="1800" dirty="0"/>
          </a:p>
        </p:txBody>
      </p:sp>
      <p:pic>
        <p:nvPicPr>
          <p:cNvPr id="7" name="Picture 6">
            <a:extLst>
              <a:ext uri="{FF2B5EF4-FFF2-40B4-BE49-F238E27FC236}">
                <a16:creationId xmlns:a16="http://schemas.microsoft.com/office/drawing/2014/main" id="{B511769E-F794-B344-B7C6-739272398B11}"/>
              </a:ext>
            </a:extLst>
          </p:cNvPr>
          <p:cNvPicPr>
            <a:picLocks noChangeAspect="1"/>
          </p:cNvPicPr>
          <p:nvPr/>
        </p:nvPicPr>
        <p:blipFill>
          <a:blip r:embed="rId2"/>
          <a:stretch>
            <a:fillRect/>
          </a:stretch>
        </p:blipFill>
        <p:spPr>
          <a:xfrm>
            <a:off x="7073901" y="2794000"/>
            <a:ext cx="4343400" cy="3556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88D3E53A-DFEC-3D44-B5CE-7FB057E1CF1D}"/>
                  </a:ext>
                </a:extLst>
              </p14:cNvPr>
              <p14:cNvContentPartPr/>
              <p14:nvPr/>
            </p14:nvContentPartPr>
            <p14:xfrm>
              <a:off x="3457234" y="5300511"/>
              <a:ext cx="1202040" cy="61200"/>
            </p14:xfrm>
          </p:contentPart>
        </mc:Choice>
        <mc:Fallback xmlns="">
          <p:pic>
            <p:nvPicPr>
              <p:cNvPr id="8" name="Ink 7">
                <a:extLst>
                  <a:ext uri="{FF2B5EF4-FFF2-40B4-BE49-F238E27FC236}">
                    <a16:creationId xmlns:a16="http://schemas.microsoft.com/office/drawing/2014/main" id="{88D3E53A-DFEC-3D44-B5CE-7FB057E1CF1D}"/>
                  </a:ext>
                </a:extLst>
              </p:cNvPr>
              <p:cNvPicPr/>
              <p:nvPr/>
            </p:nvPicPr>
            <p:blipFill>
              <a:blip r:embed="rId4"/>
              <a:stretch>
                <a:fillRect/>
              </a:stretch>
            </p:blipFill>
            <p:spPr>
              <a:xfrm>
                <a:off x="3448594" y="5291871"/>
                <a:ext cx="12196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6B38E6FD-EC09-E044-8B8B-4D3075DAC92A}"/>
                  </a:ext>
                </a:extLst>
              </p14:cNvPr>
              <p14:cNvContentPartPr/>
              <p14:nvPr/>
            </p14:nvContentPartPr>
            <p14:xfrm>
              <a:off x="4533274" y="2750991"/>
              <a:ext cx="6740280" cy="3140280"/>
            </p14:xfrm>
          </p:contentPart>
        </mc:Choice>
        <mc:Fallback xmlns="">
          <p:pic>
            <p:nvPicPr>
              <p:cNvPr id="9" name="Ink 8">
                <a:extLst>
                  <a:ext uri="{FF2B5EF4-FFF2-40B4-BE49-F238E27FC236}">
                    <a16:creationId xmlns:a16="http://schemas.microsoft.com/office/drawing/2014/main" id="{6B38E6FD-EC09-E044-8B8B-4D3075DAC92A}"/>
                  </a:ext>
                </a:extLst>
              </p:cNvPr>
              <p:cNvPicPr/>
              <p:nvPr/>
            </p:nvPicPr>
            <p:blipFill>
              <a:blip r:embed="rId6"/>
              <a:stretch>
                <a:fillRect/>
              </a:stretch>
            </p:blipFill>
            <p:spPr>
              <a:xfrm>
                <a:off x="4524634" y="2742351"/>
                <a:ext cx="6757920" cy="315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ED5EB378-D2DF-B94B-AD1F-309EF3805906}"/>
                  </a:ext>
                </a:extLst>
              </p14:cNvPr>
              <p14:cNvContentPartPr/>
              <p14:nvPr/>
            </p14:nvContentPartPr>
            <p14:xfrm>
              <a:off x="1052794" y="5302311"/>
              <a:ext cx="1429200" cy="35640"/>
            </p14:xfrm>
          </p:contentPart>
        </mc:Choice>
        <mc:Fallback xmlns="">
          <p:pic>
            <p:nvPicPr>
              <p:cNvPr id="10" name="Ink 9">
                <a:extLst>
                  <a:ext uri="{FF2B5EF4-FFF2-40B4-BE49-F238E27FC236}">
                    <a16:creationId xmlns:a16="http://schemas.microsoft.com/office/drawing/2014/main" id="{ED5EB378-D2DF-B94B-AD1F-309EF3805906}"/>
                  </a:ext>
                </a:extLst>
              </p:cNvPr>
              <p:cNvPicPr/>
              <p:nvPr/>
            </p:nvPicPr>
            <p:blipFill>
              <a:blip r:embed="rId8"/>
              <a:stretch>
                <a:fillRect/>
              </a:stretch>
            </p:blipFill>
            <p:spPr>
              <a:xfrm>
                <a:off x="1034794" y="5284311"/>
                <a:ext cx="1464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B9D425E-3DB7-2D44-9AC6-31D2660CBB64}"/>
                  </a:ext>
                </a:extLst>
              </p14:cNvPr>
              <p14:cNvContentPartPr/>
              <p14:nvPr/>
            </p14:nvContentPartPr>
            <p14:xfrm>
              <a:off x="590194" y="2773671"/>
              <a:ext cx="8471520" cy="2589120"/>
            </p14:xfrm>
          </p:contentPart>
        </mc:Choice>
        <mc:Fallback xmlns="">
          <p:pic>
            <p:nvPicPr>
              <p:cNvPr id="11" name="Ink 10">
                <a:extLst>
                  <a:ext uri="{FF2B5EF4-FFF2-40B4-BE49-F238E27FC236}">
                    <a16:creationId xmlns:a16="http://schemas.microsoft.com/office/drawing/2014/main" id="{DB9D425E-3DB7-2D44-9AC6-31D2660CBB64}"/>
                  </a:ext>
                </a:extLst>
              </p:cNvPr>
              <p:cNvPicPr/>
              <p:nvPr/>
            </p:nvPicPr>
            <p:blipFill>
              <a:blip r:embed="rId10"/>
              <a:stretch>
                <a:fillRect/>
              </a:stretch>
            </p:blipFill>
            <p:spPr>
              <a:xfrm>
                <a:off x="572194" y="2755671"/>
                <a:ext cx="8507160" cy="2624760"/>
              </a:xfrm>
              <a:prstGeom prst="rect">
                <a:avLst/>
              </a:prstGeom>
            </p:spPr>
          </p:pic>
        </mc:Fallback>
      </mc:AlternateContent>
    </p:spTree>
    <p:extLst>
      <p:ext uri="{BB962C8B-B14F-4D97-AF65-F5344CB8AC3E}">
        <p14:creationId xmlns:p14="http://schemas.microsoft.com/office/powerpoint/2010/main" val="1623307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dirty="0"/>
              <a:t>Setting Some Goals</a:t>
            </a:r>
          </a:p>
          <a:p>
            <a:r>
              <a:rPr lang="en-US" sz="2000" dirty="0"/>
              <a:t>Working with </a:t>
            </a:r>
            <a:r>
              <a:rPr lang="en-US" sz="2000" dirty="0">
                <a:latin typeface="Consolas" panose="020B0609020204030204" pitchFamily="49" charset="0"/>
                <a:cs typeface="Consolas" panose="020B0609020204030204" pitchFamily="49" charset="0"/>
              </a:rPr>
              <a:t>Button</a:t>
            </a:r>
          </a:p>
          <a:p>
            <a:r>
              <a:rPr lang="en-US" sz="2000" dirty="0"/>
              <a:t>Working with </a:t>
            </a:r>
            <a:r>
              <a:rPr lang="en-US" sz="2000" dirty="0" err="1">
                <a:latin typeface="Consolas" panose="020B0609020204030204" pitchFamily="49" charset="0"/>
                <a:cs typeface="Consolas" panose="020B0609020204030204" pitchFamily="49" charset="0"/>
              </a:rPr>
              <a:t>TouchableOpacity</a:t>
            </a:r>
            <a:endParaRPr lang="en-US" sz="2000" dirty="0">
              <a:latin typeface="Consolas" panose="020B0609020204030204" pitchFamily="49"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Introduction to React Navigation.</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9730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5593443" cy="4324557"/>
          </a:xfrm>
        </p:spPr>
        <p:txBody>
          <a:bodyPr>
            <a:normAutofit/>
          </a:bodyPr>
          <a:lstStyle/>
          <a:p>
            <a:r>
              <a:rPr lang="en-US" sz="2000" dirty="0"/>
              <a:t>Instead, if we want to display text with a Button component, we do so using a </a:t>
            </a:r>
            <a:r>
              <a:rPr lang="en-US" sz="2000" b="1" dirty="0"/>
              <a:t>prop</a:t>
            </a:r>
            <a:r>
              <a:rPr lang="en-US" sz="2000" dirty="0"/>
              <a:t>!</a:t>
            </a:r>
          </a:p>
          <a:p>
            <a:endParaRPr lang="en-US" sz="2000" dirty="0"/>
          </a:p>
          <a:p>
            <a:r>
              <a:rPr lang="en-US" sz="2000" dirty="0"/>
              <a:t>Specifically, we’re make use of the </a:t>
            </a:r>
            <a:r>
              <a:rPr lang="en-US" sz="2000" b="1" dirty="0">
                <a:latin typeface="Consolas" panose="020B0609020204030204" pitchFamily="49" charset="0"/>
                <a:cs typeface="Consolas" panose="020B0609020204030204" pitchFamily="49" charset="0"/>
              </a:rPr>
              <a:t>title</a:t>
            </a:r>
            <a:r>
              <a:rPr lang="en-US" sz="2000" dirty="0"/>
              <a:t> prop.</a:t>
            </a:r>
          </a:p>
          <a:p>
            <a:endParaRPr lang="en-US" sz="2000" dirty="0"/>
          </a:p>
          <a:p>
            <a:r>
              <a:rPr lang="en-US" sz="2000" dirty="0"/>
              <a:t>The </a:t>
            </a:r>
            <a:r>
              <a:rPr lang="en-US" sz="2000" dirty="0">
                <a:latin typeface="Consolas" panose="020B0609020204030204" pitchFamily="49" charset="0"/>
                <a:cs typeface="Consolas" panose="020B0609020204030204" pitchFamily="49" charset="0"/>
              </a:rPr>
              <a:t>title</a:t>
            </a:r>
            <a:r>
              <a:rPr lang="en-US" sz="2000" dirty="0"/>
              <a:t> prop will take in a string, and it is what will display on our button.</a:t>
            </a:r>
            <a:endParaRPr lang="en-US" dirty="0"/>
          </a:p>
          <a:p>
            <a:endParaRPr lang="en-US" sz="1800" dirty="0"/>
          </a:p>
          <a:p>
            <a:endParaRPr lang="en-US" sz="1800" dirty="0"/>
          </a:p>
        </p:txBody>
      </p:sp>
      <p:pic>
        <p:nvPicPr>
          <p:cNvPr id="7" name="Picture 6">
            <a:extLst>
              <a:ext uri="{FF2B5EF4-FFF2-40B4-BE49-F238E27FC236}">
                <a16:creationId xmlns:a16="http://schemas.microsoft.com/office/drawing/2014/main" id="{B511769E-F794-B344-B7C6-739272398B11}"/>
              </a:ext>
            </a:extLst>
          </p:cNvPr>
          <p:cNvPicPr>
            <a:picLocks noChangeAspect="1"/>
          </p:cNvPicPr>
          <p:nvPr/>
        </p:nvPicPr>
        <p:blipFill>
          <a:blip r:embed="rId2"/>
          <a:stretch>
            <a:fillRect/>
          </a:stretch>
        </p:blipFill>
        <p:spPr>
          <a:xfrm>
            <a:off x="7073901" y="2794000"/>
            <a:ext cx="4343400" cy="355600"/>
          </a:xfrm>
          <a:prstGeom prst="rect">
            <a:avLst/>
          </a:prstGeom>
        </p:spPr>
      </p:pic>
    </p:spTree>
    <p:extLst>
      <p:ext uri="{BB962C8B-B14F-4D97-AF65-F5344CB8AC3E}">
        <p14:creationId xmlns:p14="http://schemas.microsoft.com/office/powerpoint/2010/main" val="725815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5321301" cy="4324557"/>
          </a:xfrm>
        </p:spPr>
        <p:txBody>
          <a:bodyPr>
            <a:normAutofit/>
          </a:bodyPr>
          <a:lstStyle/>
          <a:p>
            <a:r>
              <a:rPr lang="en-US" sz="2000" dirty="0"/>
              <a:t>So then, adding the </a:t>
            </a:r>
            <a:r>
              <a:rPr lang="en-US" sz="2000" dirty="0">
                <a:latin typeface="Consolas" panose="020B0609020204030204" pitchFamily="49" charset="0"/>
                <a:cs typeface="Consolas" panose="020B0609020204030204" pitchFamily="49" charset="0"/>
              </a:rPr>
              <a:t>Button</a:t>
            </a:r>
            <a:r>
              <a:rPr lang="en-US" sz="2000" dirty="0"/>
              <a:t> might look a little something like this!  </a:t>
            </a:r>
          </a:p>
          <a:p>
            <a:endParaRPr lang="en-US" sz="2000" dirty="0"/>
          </a:p>
          <a:p>
            <a:r>
              <a:rPr lang="en-US" sz="2000" dirty="0"/>
              <a:t>Note that for this prop, we are just passing in the string directly, with quotation marks!</a:t>
            </a:r>
          </a:p>
          <a:p>
            <a:endParaRPr lang="en-US" sz="2000" dirty="0"/>
          </a:p>
          <a:p>
            <a:r>
              <a:rPr lang="en-US" sz="2000" dirty="0"/>
              <a:t>Nearly every other value passed into props is done with the { } as we’ve seen, but strings don’t have to be!</a:t>
            </a:r>
            <a:endParaRPr lang="en-US" dirty="0"/>
          </a:p>
          <a:p>
            <a:endParaRPr lang="en-US" sz="1800" dirty="0"/>
          </a:p>
          <a:p>
            <a:endParaRPr lang="en-US" sz="1800" dirty="0"/>
          </a:p>
        </p:txBody>
      </p:sp>
      <p:pic>
        <p:nvPicPr>
          <p:cNvPr id="4" name="Picture 3">
            <a:extLst>
              <a:ext uri="{FF2B5EF4-FFF2-40B4-BE49-F238E27FC236}">
                <a16:creationId xmlns:a16="http://schemas.microsoft.com/office/drawing/2014/main" id="{89AAC07F-2E63-0347-9127-D7C6393BDBFE}"/>
              </a:ext>
            </a:extLst>
          </p:cNvPr>
          <p:cNvPicPr>
            <a:picLocks noChangeAspect="1"/>
          </p:cNvPicPr>
          <p:nvPr/>
        </p:nvPicPr>
        <p:blipFill>
          <a:blip r:embed="rId2"/>
          <a:stretch>
            <a:fillRect/>
          </a:stretch>
        </p:blipFill>
        <p:spPr>
          <a:xfrm>
            <a:off x="6096000" y="1328394"/>
            <a:ext cx="5943600" cy="17018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223223B-DC51-7B4A-B579-80A8D72C787A}"/>
                  </a:ext>
                </a:extLst>
              </p14:cNvPr>
              <p14:cNvContentPartPr/>
              <p14:nvPr/>
            </p14:nvContentPartPr>
            <p14:xfrm>
              <a:off x="3282994" y="2098311"/>
              <a:ext cx="7618680" cy="2118600"/>
            </p14:xfrm>
          </p:contentPart>
        </mc:Choice>
        <mc:Fallback xmlns="">
          <p:pic>
            <p:nvPicPr>
              <p:cNvPr id="5" name="Ink 4">
                <a:extLst>
                  <a:ext uri="{FF2B5EF4-FFF2-40B4-BE49-F238E27FC236}">
                    <a16:creationId xmlns:a16="http://schemas.microsoft.com/office/drawing/2014/main" id="{E223223B-DC51-7B4A-B579-80A8D72C787A}"/>
                  </a:ext>
                </a:extLst>
              </p:cNvPr>
              <p:cNvPicPr/>
              <p:nvPr/>
            </p:nvPicPr>
            <p:blipFill>
              <a:blip r:embed="rId4"/>
              <a:stretch>
                <a:fillRect/>
              </a:stretch>
            </p:blipFill>
            <p:spPr>
              <a:xfrm>
                <a:off x="3273994" y="2089311"/>
                <a:ext cx="7636320" cy="2136240"/>
              </a:xfrm>
              <a:prstGeom prst="rect">
                <a:avLst/>
              </a:prstGeom>
            </p:spPr>
          </p:pic>
        </mc:Fallback>
      </mc:AlternateContent>
    </p:spTree>
    <p:extLst>
      <p:ext uri="{BB962C8B-B14F-4D97-AF65-F5344CB8AC3E}">
        <p14:creationId xmlns:p14="http://schemas.microsoft.com/office/powerpoint/2010/main" val="1499624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5321301" cy="4324557"/>
          </a:xfrm>
        </p:spPr>
        <p:txBody>
          <a:bodyPr>
            <a:normAutofit fontScale="92500"/>
          </a:bodyPr>
          <a:lstStyle/>
          <a:p>
            <a:r>
              <a:rPr lang="en-US" sz="2000" dirty="0"/>
              <a:t>So this code here would produce something like this.</a:t>
            </a:r>
          </a:p>
          <a:p>
            <a:endParaRPr lang="en-US" sz="2000" dirty="0"/>
          </a:p>
          <a:p>
            <a:r>
              <a:rPr lang="en-US" sz="2000" dirty="0"/>
              <a:t>The Text element will display the words </a:t>
            </a:r>
            <a:r>
              <a:rPr lang="en-US" sz="2000" dirty="0" err="1"/>
              <a:t>HomeScreen</a:t>
            </a:r>
            <a:endParaRPr lang="en-US" sz="2000" dirty="0"/>
          </a:p>
          <a:p>
            <a:endParaRPr lang="en-US" sz="2000" dirty="0"/>
          </a:p>
          <a:p>
            <a:r>
              <a:rPr lang="en-US" sz="2000" dirty="0"/>
              <a:t>And the Button will say </a:t>
            </a:r>
            <a:r>
              <a:rPr lang="en-US" sz="2000" dirty="0" err="1"/>
              <a:t>ComponentScreen</a:t>
            </a:r>
            <a:r>
              <a:rPr lang="en-US" sz="2000" dirty="0"/>
              <a:t>.</a:t>
            </a:r>
          </a:p>
          <a:p>
            <a:endParaRPr lang="en-US" sz="2000" dirty="0"/>
          </a:p>
          <a:p>
            <a:r>
              <a:rPr lang="en-US" sz="2000" b="1" dirty="0">
                <a:solidFill>
                  <a:schemeClr val="accent1"/>
                </a:solidFill>
              </a:rPr>
              <a:t>BUT… what will happen if we click the button?</a:t>
            </a:r>
            <a:endParaRPr lang="en-US" b="1" dirty="0">
              <a:solidFill>
                <a:schemeClr val="accent1"/>
              </a:solidFill>
            </a:endParaRPr>
          </a:p>
          <a:p>
            <a:endParaRPr lang="en-US" sz="1800" dirty="0"/>
          </a:p>
          <a:p>
            <a:endParaRPr lang="en-US" sz="1800" dirty="0"/>
          </a:p>
        </p:txBody>
      </p:sp>
      <p:pic>
        <p:nvPicPr>
          <p:cNvPr id="4" name="Picture 3">
            <a:extLst>
              <a:ext uri="{FF2B5EF4-FFF2-40B4-BE49-F238E27FC236}">
                <a16:creationId xmlns:a16="http://schemas.microsoft.com/office/drawing/2014/main" id="{89AAC07F-2E63-0347-9127-D7C6393BDBFE}"/>
              </a:ext>
            </a:extLst>
          </p:cNvPr>
          <p:cNvPicPr>
            <a:picLocks noChangeAspect="1"/>
          </p:cNvPicPr>
          <p:nvPr/>
        </p:nvPicPr>
        <p:blipFill>
          <a:blip r:embed="rId2"/>
          <a:stretch>
            <a:fillRect/>
          </a:stretch>
        </p:blipFill>
        <p:spPr>
          <a:xfrm>
            <a:off x="6096000" y="1328394"/>
            <a:ext cx="5943600" cy="1701800"/>
          </a:xfrm>
          <a:prstGeom prst="rect">
            <a:avLst/>
          </a:prstGeom>
        </p:spPr>
      </p:pic>
      <p:pic>
        <p:nvPicPr>
          <p:cNvPr id="6" name="Picture 5" descr="The Click To Message Feature Can Also Be Implemented - Empty Phone Frame  PNG Image | Transparent PNG Free Download on SeekPNG">
            <a:extLst>
              <a:ext uri="{FF2B5EF4-FFF2-40B4-BE49-F238E27FC236}">
                <a16:creationId xmlns:a16="http://schemas.microsoft.com/office/drawing/2014/main" id="{3AD0C019-26EF-064E-8EE9-56A24D147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253" y="3114311"/>
            <a:ext cx="2595665" cy="338137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9989D364-2061-1A45-BA05-703332D7EA3A}"/>
              </a:ext>
            </a:extLst>
          </p:cNvPr>
          <p:cNvSpPr/>
          <p:nvPr/>
        </p:nvSpPr>
        <p:spPr>
          <a:xfrm>
            <a:off x="8345714" y="4009237"/>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ComponentsScreen</a:t>
            </a:r>
            <a:endParaRPr lang="en-US" sz="1200" dirty="0"/>
          </a:p>
        </p:txBody>
      </p:sp>
      <p:sp>
        <p:nvSpPr>
          <p:cNvPr id="8" name="TextBox 7">
            <a:extLst>
              <a:ext uri="{FF2B5EF4-FFF2-40B4-BE49-F238E27FC236}">
                <a16:creationId xmlns:a16="http://schemas.microsoft.com/office/drawing/2014/main" id="{25C25B67-4614-EA48-9F68-DF9B005C4135}"/>
              </a:ext>
            </a:extLst>
          </p:cNvPr>
          <p:cNvSpPr txBox="1"/>
          <p:nvPr/>
        </p:nvSpPr>
        <p:spPr>
          <a:xfrm>
            <a:off x="8251371" y="3639905"/>
            <a:ext cx="1632857" cy="369332"/>
          </a:xfrm>
          <a:prstGeom prst="rect">
            <a:avLst/>
          </a:prstGeom>
          <a:noFill/>
        </p:spPr>
        <p:txBody>
          <a:bodyPr wrap="square" rtlCol="0">
            <a:spAutoFit/>
          </a:bodyPr>
          <a:lstStyle/>
          <a:p>
            <a:r>
              <a:rPr lang="en-US" dirty="0" err="1"/>
              <a:t>HomeScreen</a:t>
            </a:r>
            <a:endParaRPr lang="en-US" dirty="0"/>
          </a:p>
        </p:txBody>
      </p:sp>
    </p:spTree>
    <p:extLst>
      <p:ext uri="{BB962C8B-B14F-4D97-AF65-F5344CB8AC3E}">
        <p14:creationId xmlns:p14="http://schemas.microsoft.com/office/powerpoint/2010/main" val="293799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5321301" cy="4324557"/>
          </a:xfrm>
        </p:spPr>
        <p:txBody>
          <a:bodyPr>
            <a:normAutofit/>
          </a:bodyPr>
          <a:lstStyle/>
          <a:p>
            <a:r>
              <a:rPr lang="en-US" sz="2000" dirty="0"/>
              <a:t>Nothing, of course!</a:t>
            </a:r>
          </a:p>
          <a:p>
            <a:r>
              <a:rPr lang="en-US" sz="2000" dirty="0"/>
              <a:t>If you want something done, </a:t>
            </a:r>
            <a:r>
              <a:rPr lang="en-US" sz="2000" dirty="0" err="1"/>
              <a:t>ya</a:t>
            </a:r>
            <a:r>
              <a:rPr lang="en-US" sz="2000" dirty="0"/>
              <a:t> </a:t>
            </a:r>
            <a:r>
              <a:rPr lang="en-US" sz="2000" dirty="0" err="1"/>
              <a:t>gotta</a:t>
            </a:r>
            <a:r>
              <a:rPr lang="en-US" sz="2000" dirty="0"/>
              <a:t> do it yourself!</a:t>
            </a:r>
          </a:p>
          <a:p>
            <a:endParaRPr lang="en-US" sz="2000" dirty="0"/>
          </a:p>
          <a:p>
            <a:r>
              <a:rPr lang="en-US" sz="2000" b="1" dirty="0">
                <a:solidFill>
                  <a:schemeClr val="accent1"/>
                </a:solidFill>
              </a:rPr>
              <a:t>Real quick, any thoughts as to what we might need to do/add/change to give our button some interactivity?</a:t>
            </a:r>
          </a:p>
        </p:txBody>
      </p:sp>
      <p:pic>
        <p:nvPicPr>
          <p:cNvPr id="4" name="Picture 3">
            <a:extLst>
              <a:ext uri="{FF2B5EF4-FFF2-40B4-BE49-F238E27FC236}">
                <a16:creationId xmlns:a16="http://schemas.microsoft.com/office/drawing/2014/main" id="{89AAC07F-2E63-0347-9127-D7C6393BDBFE}"/>
              </a:ext>
            </a:extLst>
          </p:cNvPr>
          <p:cNvPicPr>
            <a:picLocks noChangeAspect="1"/>
          </p:cNvPicPr>
          <p:nvPr/>
        </p:nvPicPr>
        <p:blipFill>
          <a:blip r:embed="rId2"/>
          <a:stretch>
            <a:fillRect/>
          </a:stretch>
        </p:blipFill>
        <p:spPr>
          <a:xfrm>
            <a:off x="6096000" y="1328394"/>
            <a:ext cx="5943600" cy="1701800"/>
          </a:xfrm>
          <a:prstGeom prst="rect">
            <a:avLst/>
          </a:prstGeom>
        </p:spPr>
      </p:pic>
      <p:pic>
        <p:nvPicPr>
          <p:cNvPr id="6" name="Picture 5" descr="The Click To Message Feature Can Also Be Implemented - Empty Phone Frame  PNG Image | Transparent PNG Free Download on SeekPNG">
            <a:extLst>
              <a:ext uri="{FF2B5EF4-FFF2-40B4-BE49-F238E27FC236}">
                <a16:creationId xmlns:a16="http://schemas.microsoft.com/office/drawing/2014/main" id="{3AD0C019-26EF-064E-8EE9-56A24D147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253" y="3114311"/>
            <a:ext cx="2595665" cy="338137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9989D364-2061-1A45-BA05-703332D7EA3A}"/>
              </a:ext>
            </a:extLst>
          </p:cNvPr>
          <p:cNvSpPr/>
          <p:nvPr/>
        </p:nvSpPr>
        <p:spPr>
          <a:xfrm>
            <a:off x="8345714" y="4009237"/>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ComponentsScreen</a:t>
            </a:r>
            <a:endParaRPr lang="en-US" sz="1200" dirty="0"/>
          </a:p>
        </p:txBody>
      </p:sp>
      <p:sp>
        <p:nvSpPr>
          <p:cNvPr id="8" name="TextBox 7">
            <a:extLst>
              <a:ext uri="{FF2B5EF4-FFF2-40B4-BE49-F238E27FC236}">
                <a16:creationId xmlns:a16="http://schemas.microsoft.com/office/drawing/2014/main" id="{25C25B67-4614-EA48-9F68-DF9B005C4135}"/>
              </a:ext>
            </a:extLst>
          </p:cNvPr>
          <p:cNvSpPr txBox="1"/>
          <p:nvPr/>
        </p:nvSpPr>
        <p:spPr>
          <a:xfrm>
            <a:off x="8251371" y="3639905"/>
            <a:ext cx="1632857" cy="369332"/>
          </a:xfrm>
          <a:prstGeom prst="rect">
            <a:avLst/>
          </a:prstGeom>
          <a:noFill/>
        </p:spPr>
        <p:txBody>
          <a:bodyPr wrap="square" rtlCol="0">
            <a:spAutoFit/>
          </a:bodyPr>
          <a:lstStyle/>
          <a:p>
            <a:r>
              <a:rPr lang="en-US" dirty="0" err="1"/>
              <a:t>HomeScreen</a:t>
            </a:r>
            <a:endParaRPr lang="en-US" dirty="0"/>
          </a:p>
        </p:txBody>
      </p:sp>
    </p:spTree>
    <p:extLst>
      <p:ext uri="{BB962C8B-B14F-4D97-AF65-F5344CB8AC3E}">
        <p14:creationId xmlns:p14="http://schemas.microsoft.com/office/powerpoint/2010/main" val="224752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9610272" cy="4324557"/>
          </a:xfrm>
        </p:spPr>
        <p:txBody>
          <a:bodyPr>
            <a:normAutofit/>
          </a:bodyPr>
          <a:lstStyle/>
          <a:p>
            <a:r>
              <a:rPr lang="en-US" sz="2000" dirty="0"/>
              <a:t>If you said “use another prop!” then you are </a:t>
            </a:r>
            <a:r>
              <a:rPr lang="en-US" sz="2000" dirty="0" err="1"/>
              <a:t>correctamundo</a:t>
            </a:r>
            <a:r>
              <a:rPr lang="en-US" sz="2000" dirty="0"/>
              <a:t>!</a:t>
            </a:r>
          </a:p>
          <a:p>
            <a:endParaRPr lang="en-US" sz="2000" dirty="0"/>
          </a:p>
          <a:p>
            <a:r>
              <a:rPr lang="en-US" sz="2000" dirty="0"/>
              <a:t>The </a:t>
            </a:r>
            <a:r>
              <a:rPr lang="en-US" sz="2000" dirty="0">
                <a:latin typeface="Consolas" panose="020B0609020204030204" pitchFamily="49" charset="0"/>
                <a:cs typeface="Consolas" panose="020B0609020204030204" pitchFamily="49" charset="0"/>
              </a:rPr>
              <a:t>Button</a:t>
            </a:r>
            <a:r>
              <a:rPr lang="en-US" sz="2000" dirty="0"/>
              <a:t> component has another built in prop called </a:t>
            </a:r>
            <a:r>
              <a:rPr lang="en-US" sz="2000" b="1" dirty="0" err="1">
                <a:latin typeface="Consolas" panose="020B0609020204030204" pitchFamily="49" charset="0"/>
                <a:cs typeface="Consolas" panose="020B0609020204030204" pitchFamily="49" charset="0"/>
              </a:rPr>
              <a:t>onPress</a:t>
            </a:r>
            <a:r>
              <a:rPr lang="en-US" sz="2000" dirty="0"/>
              <a:t> </a:t>
            </a:r>
          </a:p>
          <a:p>
            <a:pPr lvl="1"/>
            <a:r>
              <a:rPr lang="en-US" sz="1800" dirty="0"/>
              <a:t>Spelled exactly like that, with that camel case capitalization. Will be unhappy if you deviate from that!</a:t>
            </a:r>
          </a:p>
          <a:p>
            <a:pPr lvl="1"/>
            <a:endParaRPr lang="en-US" sz="1800" dirty="0"/>
          </a:p>
          <a:p>
            <a:r>
              <a:rPr lang="en-US" sz="2000" dirty="0" err="1">
                <a:latin typeface="Consolas" panose="020B0609020204030204" pitchFamily="49" charset="0"/>
                <a:cs typeface="Consolas" panose="020B0609020204030204" pitchFamily="49" charset="0"/>
              </a:rPr>
              <a:t>onPress</a:t>
            </a:r>
            <a:r>
              <a:rPr lang="en-US" sz="2000" dirty="0"/>
              <a:t> specifies what should happen if… the button gets pressed!</a:t>
            </a:r>
          </a:p>
          <a:p>
            <a:endParaRPr lang="en-US" sz="2000" dirty="0"/>
          </a:p>
        </p:txBody>
      </p:sp>
    </p:spTree>
    <p:extLst>
      <p:ext uri="{BB962C8B-B14F-4D97-AF65-F5344CB8AC3E}">
        <p14:creationId xmlns:p14="http://schemas.microsoft.com/office/powerpoint/2010/main" val="189527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9610272" cy="4324557"/>
          </a:xfrm>
        </p:spPr>
        <p:txBody>
          <a:bodyPr>
            <a:normAutofit lnSpcReduction="10000"/>
          </a:bodyPr>
          <a:lstStyle/>
          <a:p>
            <a:r>
              <a:rPr lang="en-US" sz="2000" dirty="0"/>
              <a:t>More specifically: we pass in a function to </a:t>
            </a:r>
            <a:r>
              <a:rPr lang="en-US" sz="2000" dirty="0" err="1">
                <a:latin typeface="Consolas" panose="020B0609020204030204" pitchFamily="49" charset="0"/>
                <a:cs typeface="Consolas" panose="020B0609020204030204" pitchFamily="49" charset="0"/>
              </a:rPr>
              <a:t>onPress</a:t>
            </a:r>
            <a:r>
              <a:rPr lang="en-US" sz="2000" dirty="0"/>
              <a:t>. That function will get called every time the button is pressed!</a:t>
            </a:r>
          </a:p>
          <a:p>
            <a:endParaRPr lang="en-US" sz="2000" dirty="0"/>
          </a:p>
          <a:p>
            <a:r>
              <a:rPr lang="en-US" sz="2000" dirty="0"/>
              <a:t>This function is an example of a </a:t>
            </a:r>
            <a:r>
              <a:rPr lang="en-US" sz="2000" b="1" dirty="0"/>
              <a:t>handler</a:t>
            </a:r>
            <a:r>
              <a:rPr lang="en-US" sz="2000" dirty="0"/>
              <a:t>. A handler basically specifies “I am what should happen in case a certain </a:t>
            </a:r>
            <a:r>
              <a:rPr lang="en-US" sz="2000" b="1" dirty="0"/>
              <a:t>event</a:t>
            </a:r>
            <a:r>
              <a:rPr lang="en-US" sz="2000" dirty="0"/>
              <a:t> takes place.”</a:t>
            </a:r>
          </a:p>
          <a:p>
            <a:endParaRPr lang="en-US" sz="2000" dirty="0"/>
          </a:p>
          <a:p>
            <a:r>
              <a:rPr lang="en-US" sz="2000" dirty="0"/>
              <a:t>Here, the event in question is the </a:t>
            </a:r>
            <a:r>
              <a:rPr lang="en-US" sz="2000" b="1" dirty="0" err="1"/>
              <a:t>onPress</a:t>
            </a:r>
            <a:r>
              <a:rPr lang="en-US" sz="2000" dirty="0"/>
              <a:t> event.</a:t>
            </a:r>
          </a:p>
          <a:p>
            <a:endParaRPr lang="en-US" sz="2000" dirty="0"/>
          </a:p>
          <a:p>
            <a:r>
              <a:rPr lang="en-US" sz="2000" dirty="0"/>
              <a:t>And with that, we’ve come full circle! We’re defining the function that “handles” what should happen when the user presses the button!</a:t>
            </a:r>
          </a:p>
          <a:p>
            <a:endParaRPr lang="en-US" sz="2000" dirty="0"/>
          </a:p>
        </p:txBody>
      </p:sp>
    </p:spTree>
    <p:extLst>
      <p:ext uri="{BB962C8B-B14F-4D97-AF65-F5344CB8AC3E}">
        <p14:creationId xmlns:p14="http://schemas.microsoft.com/office/powerpoint/2010/main" val="3760202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4042230" cy="4324557"/>
          </a:xfrm>
        </p:spPr>
        <p:txBody>
          <a:bodyPr>
            <a:normAutofit/>
          </a:bodyPr>
          <a:lstStyle/>
          <a:p>
            <a:r>
              <a:rPr lang="en-US" sz="2000" dirty="0"/>
              <a:t>Now, let me show you not only the world’s simplest </a:t>
            </a:r>
            <a:r>
              <a:rPr lang="en-US" sz="2000" dirty="0" err="1"/>
              <a:t>onPress</a:t>
            </a:r>
            <a:r>
              <a:rPr lang="en-US" sz="2000" dirty="0"/>
              <a:t> function… but also something that will change your life if you’ve never used it before…</a:t>
            </a:r>
          </a:p>
          <a:p>
            <a:endParaRPr lang="en-US" sz="2000" dirty="0"/>
          </a:p>
          <a:p>
            <a:r>
              <a:rPr lang="en-US" sz="2000" dirty="0"/>
              <a:t>My friends: I present to you the majesty which is</a:t>
            </a:r>
          </a:p>
          <a:p>
            <a:endParaRPr lang="en-US" sz="2000" dirty="0"/>
          </a:p>
          <a:p>
            <a:pPr marL="0" indent="0" algn="ctr">
              <a:buNone/>
            </a:pPr>
            <a:r>
              <a:rPr lang="en-US" sz="2000" dirty="0" err="1">
                <a:latin typeface="Consolas" panose="020B0609020204030204" pitchFamily="49" charset="0"/>
                <a:cs typeface="Consolas" panose="020B0609020204030204" pitchFamily="49" charset="0"/>
              </a:rPr>
              <a:t>console.log</a:t>
            </a:r>
            <a:r>
              <a:rPr lang="en-US" sz="2000" dirty="0">
                <a:latin typeface="Consolas" panose="020B0609020204030204" pitchFamily="49" charset="0"/>
                <a:cs typeface="Consolas" panose="020B0609020204030204" pitchFamily="49" charset="0"/>
              </a:rPr>
              <a:t>()</a:t>
            </a:r>
          </a:p>
          <a:p>
            <a:endParaRPr lang="en-US" sz="2000" dirty="0"/>
          </a:p>
        </p:txBody>
      </p:sp>
      <p:pic>
        <p:nvPicPr>
          <p:cNvPr id="4" name="Picture 3">
            <a:extLst>
              <a:ext uri="{FF2B5EF4-FFF2-40B4-BE49-F238E27FC236}">
                <a16:creationId xmlns:a16="http://schemas.microsoft.com/office/drawing/2014/main" id="{B97C9452-27A1-3641-B573-2088016F20B8}"/>
              </a:ext>
            </a:extLst>
          </p:cNvPr>
          <p:cNvPicPr>
            <a:picLocks noChangeAspect="1"/>
          </p:cNvPicPr>
          <p:nvPr/>
        </p:nvPicPr>
        <p:blipFill>
          <a:blip r:embed="rId2"/>
          <a:stretch>
            <a:fillRect/>
          </a:stretch>
        </p:blipFill>
        <p:spPr>
          <a:xfrm>
            <a:off x="4991100" y="2014194"/>
            <a:ext cx="7200900" cy="2590800"/>
          </a:xfrm>
          <a:prstGeom prst="rect">
            <a:avLst/>
          </a:prstGeom>
        </p:spPr>
      </p:pic>
    </p:spTree>
    <p:extLst>
      <p:ext uri="{BB962C8B-B14F-4D97-AF65-F5344CB8AC3E}">
        <p14:creationId xmlns:p14="http://schemas.microsoft.com/office/powerpoint/2010/main" val="79547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4042230" cy="4324557"/>
          </a:xfrm>
        </p:spPr>
        <p:txBody>
          <a:bodyPr>
            <a:normAutofit lnSpcReduction="10000"/>
          </a:bodyPr>
          <a:lstStyle/>
          <a:p>
            <a:r>
              <a:rPr lang="en-US" sz="2000" dirty="0"/>
              <a:t>But, ah, first! The sanity check!</a:t>
            </a:r>
          </a:p>
          <a:p>
            <a:r>
              <a:rPr lang="en-US" sz="2000" dirty="0"/>
              <a:t>As promised, we are giving </a:t>
            </a:r>
            <a:r>
              <a:rPr lang="en-US" sz="2000" dirty="0" err="1">
                <a:latin typeface="Consolas" panose="020B0609020204030204" pitchFamily="49" charset="0"/>
                <a:cs typeface="Consolas" panose="020B0609020204030204" pitchFamily="49" charset="0"/>
              </a:rPr>
              <a:t>onPress</a:t>
            </a:r>
            <a:r>
              <a:rPr lang="en-US" sz="2000" dirty="0"/>
              <a:t> a function.</a:t>
            </a:r>
          </a:p>
          <a:p>
            <a:pPr lvl="1"/>
            <a:r>
              <a:rPr lang="en-US" sz="1800" dirty="0"/>
              <a:t>Using the </a:t>
            </a:r>
            <a:r>
              <a:rPr lang="en-US" sz="1800" dirty="0">
                <a:latin typeface="Consolas" panose="020B0609020204030204" pitchFamily="49" charset="0"/>
                <a:cs typeface="Consolas" panose="020B0609020204030204" pitchFamily="49" charset="0"/>
              </a:rPr>
              <a:t>function() </a:t>
            </a:r>
            <a:r>
              <a:rPr lang="en-US" sz="1800" dirty="0"/>
              <a:t>keyword way instead of the =&gt; way – both work just fine! Just switching it up!</a:t>
            </a:r>
          </a:p>
          <a:p>
            <a:r>
              <a:rPr lang="en-US" sz="2000" dirty="0"/>
              <a:t>No parameters for the function.</a:t>
            </a:r>
          </a:p>
          <a:p>
            <a:r>
              <a:rPr lang="en-US" sz="2000" dirty="0"/>
              <a:t>And the body has this </a:t>
            </a:r>
            <a:r>
              <a:rPr lang="en-US" sz="2000" dirty="0" err="1">
                <a:latin typeface="Consolas" panose="020B0609020204030204" pitchFamily="49" charset="0"/>
                <a:cs typeface="Consolas" panose="020B0609020204030204" pitchFamily="49" charset="0"/>
              </a:rPr>
              <a:t>console.log</a:t>
            </a:r>
            <a:r>
              <a:rPr lang="en-US" sz="2000" dirty="0">
                <a:latin typeface="Consolas" panose="020B0609020204030204" pitchFamily="49" charset="0"/>
                <a:cs typeface="Consolas" panose="020B0609020204030204" pitchFamily="49" charset="0"/>
              </a:rPr>
              <a:t>()</a:t>
            </a:r>
            <a:r>
              <a:rPr lang="en-US" sz="2000" dirty="0"/>
              <a:t> thing…</a:t>
            </a:r>
          </a:p>
        </p:txBody>
      </p:sp>
      <p:pic>
        <p:nvPicPr>
          <p:cNvPr id="4" name="Picture 3">
            <a:extLst>
              <a:ext uri="{FF2B5EF4-FFF2-40B4-BE49-F238E27FC236}">
                <a16:creationId xmlns:a16="http://schemas.microsoft.com/office/drawing/2014/main" id="{B97C9452-27A1-3641-B573-2088016F20B8}"/>
              </a:ext>
            </a:extLst>
          </p:cNvPr>
          <p:cNvPicPr>
            <a:picLocks noChangeAspect="1"/>
          </p:cNvPicPr>
          <p:nvPr/>
        </p:nvPicPr>
        <p:blipFill>
          <a:blip r:embed="rId2"/>
          <a:stretch>
            <a:fillRect/>
          </a:stretch>
        </p:blipFill>
        <p:spPr>
          <a:xfrm>
            <a:off x="4991100" y="2014194"/>
            <a:ext cx="7200900" cy="2590800"/>
          </a:xfrm>
          <a:prstGeom prst="rect">
            <a:avLst/>
          </a:prstGeom>
        </p:spPr>
      </p:pic>
    </p:spTree>
    <p:extLst>
      <p:ext uri="{BB962C8B-B14F-4D97-AF65-F5344CB8AC3E}">
        <p14:creationId xmlns:p14="http://schemas.microsoft.com/office/powerpoint/2010/main" val="440921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4042230" cy="4324557"/>
          </a:xfrm>
        </p:spPr>
        <p:txBody>
          <a:bodyPr>
            <a:normAutofit fontScale="92500"/>
          </a:bodyPr>
          <a:lstStyle/>
          <a:p>
            <a:r>
              <a:rPr lang="en-US" sz="2000" dirty="0" err="1">
                <a:latin typeface="Consolas" panose="020B0609020204030204" pitchFamily="49" charset="0"/>
                <a:cs typeface="Consolas" panose="020B0609020204030204" pitchFamily="49" charset="0"/>
              </a:rPr>
              <a:t>console.log</a:t>
            </a:r>
            <a:r>
              <a:rPr lang="en-US" sz="2000" dirty="0">
                <a:latin typeface="Consolas" panose="020B0609020204030204" pitchFamily="49" charset="0"/>
                <a:cs typeface="Consolas" panose="020B0609020204030204" pitchFamily="49" charset="0"/>
              </a:rPr>
              <a:t>  </a:t>
            </a:r>
            <a:r>
              <a:rPr lang="en-US" sz="2000" dirty="0"/>
              <a:t>will print out a String to the “console”</a:t>
            </a:r>
          </a:p>
          <a:p>
            <a:r>
              <a:rPr lang="en-US" sz="2000" dirty="0"/>
              <a:t>It is a fantastic way to sanity check that *your* perception of reality matches the computer’s</a:t>
            </a:r>
          </a:p>
          <a:p>
            <a:pPr lvl="1"/>
            <a:r>
              <a:rPr lang="en-US" sz="1800" dirty="0"/>
              <a:t>E.g., find out if your code is executing!</a:t>
            </a:r>
          </a:p>
          <a:p>
            <a:pPr lvl="1"/>
            <a:r>
              <a:rPr lang="en-US" sz="1800" dirty="0"/>
              <a:t>Print out the values of variables!</a:t>
            </a:r>
          </a:p>
          <a:p>
            <a:pPr lvl="1"/>
            <a:r>
              <a:rPr lang="en-US" sz="1800" dirty="0"/>
              <a:t>And so much more!</a:t>
            </a:r>
          </a:p>
          <a:p>
            <a:r>
              <a:rPr lang="en-US" sz="2000" dirty="0"/>
              <a:t>But in this world, what is the console?</a:t>
            </a:r>
          </a:p>
        </p:txBody>
      </p:sp>
      <p:pic>
        <p:nvPicPr>
          <p:cNvPr id="4" name="Picture 3">
            <a:extLst>
              <a:ext uri="{FF2B5EF4-FFF2-40B4-BE49-F238E27FC236}">
                <a16:creationId xmlns:a16="http://schemas.microsoft.com/office/drawing/2014/main" id="{B97C9452-27A1-3641-B573-2088016F20B8}"/>
              </a:ext>
            </a:extLst>
          </p:cNvPr>
          <p:cNvPicPr>
            <a:picLocks noChangeAspect="1"/>
          </p:cNvPicPr>
          <p:nvPr/>
        </p:nvPicPr>
        <p:blipFill>
          <a:blip r:embed="rId2"/>
          <a:stretch>
            <a:fillRect/>
          </a:stretch>
        </p:blipFill>
        <p:spPr>
          <a:xfrm>
            <a:off x="4991100" y="2014194"/>
            <a:ext cx="7200900" cy="2590800"/>
          </a:xfrm>
          <a:prstGeom prst="rect">
            <a:avLst/>
          </a:prstGeom>
        </p:spPr>
      </p:pic>
    </p:spTree>
    <p:extLst>
      <p:ext uri="{BB962C8B-B14F-4D97-AF65-F5344CB8AC3E}">
        <p14:creationId xmlns:p14="http://schemas.microsoft.com/office/powerpoint/2010/main" val="3180702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2458358" cy="4324557"/>
          </a:xfrm>
        </p:spPr>
        <p:txBody>
          <a:bodyPr>
            <a:normAutofit lnSpcReduction="10000"/>
          </a:bodyPr>
          <a:lstStyle/>
          <a:p>
            <a:r>
              <a:rPr lang="en-US" sz="2000" dirty="0"/>
              <a:t>There’s a couple of places to check!</a:t>
            </a:r>
          </a:p>
          <a:p>
            <a:endParaRPr lang="en-US" sz="2000" dirty="0"/>
          </a:p>
          <a:p>
            <a:r>
              <a:rPr lang="en-US" sz="2000" dirty="0"/>
              <a:t>One is your browser with the metro bundler!</a:t>
            </a:r>
          </a:p>
          <a:p>
            <a:endParaRPr lang="en-US" sz="2000" dirty="0"/>
          </a:p>
          <a:p>
            <a:r>
              <a:rPr lang="en-US" sz="2000" dirty="0"/>
              <a:t>Click on those double windows in the corner!</a:t>
            </a:r>
          </a:p>
        </p:txBody>
      </p:sp>
      <p:pic>
        <p:nvPicPr>
          <p:cNvPr id="5" name="Picture 4">
            <a:extLst>
              <a:ext uri="{FF2B5EF4-FFF2-40B4-BE49-F238E27FC236}">
                <a16:creationId xmlns:a16="http://schemas.microsoft.com/office/drawing/2014/main" id="{4705F216-8227-284C-92B8-747C96C9CA8C}"/>
              </a:ext>
            </a:extLst>
          </p:cNvPr>
          <p:cNvPicPr>
            <a:picLocks noChangeAspect="1"/>
          </p:cNvPicPr>
          <p:nvPr/>
        </p:nvPicPr>
        <p:blipFill>
          <a:blip r:embed="rId2"/>
          <a:stretch>
            <a:fillRect/>
          </a:stretch>
        </p:blipFill>
        <p:spPr>
          <a:xfrm>
            <a:off x="3683454" y="898071"/>
            <a:ext cx="8508546" cy="551905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3A600B4-FC68-5041-B7AC-F7D5D698A888}"/>
                  </a:ext>
                </a:extLst>
              </p14:cNvPr>
              <p14:cNvContentPartPr/>
              <p14:nvPr/>
            </p14:nvContentPartPr>
            <p14:xfrm>
              <a:off x="11752354" y="801951"/>
              <a:ext cx="472680" cy="624600"/>
            </p14:xfrm>
          </p:contentPart>
        </mc:Choice>
        <mc:Fallback xmlns="">
          <p:pic>
            <p:nvPicPr>
              <p:cNvPr id="6" name="Ink 5">
                <a:extLst>
                  <a:ext uri="{FF2B5EF4-FFF2-40B4-BE49-F238E27FC236}">
                    <a16:creationId xmlns:a16="http://schemas.microsoft.com/office/drawing/2014/main" id="{D3A600B4-FC68-5041-B7AC-F7D5D698A888}"/>
                  </a:ext>
                </a:extLst>
              </p:cNvPr>
              <p:cNvPicPr/>
              <p:nvPr/>
            </p:nvPicPr>
            <p:blipFill>
              <a:blip r:embed="rId4"/>
              <a:stretch>
                <a:fillRect/>
              </a:stretch>
            </p:blipFill>
            <p:spPr>
              <a:xfrm>
                <a:off x="11743714" y="793311"/>
                <a:ext cx="490320" cy="64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E235D28-A8BC-1742-9FB8-9E3DD024D30E}"/>
                  </a:ext>
                </a:extLst>
              </p14:cNvPr>
              <p14:cNvContentPartPr/>
              <p14:nvPr/>
            </p14:nvContentPartPr>
            <p14:xfrm>
              <a:off x="2177794" y="1447431"/>
              <a:ext cx="9667440" cy="5363280"/>
            </p14:xfrm>
          </p:contentPart>
        </mc:Choice>
        <mc:Fallback xmlns="">
          <p:pic>
            <p:nvPicPr>
              <p:cNvPr id="7" name="Ink 6">
                <a:extLst>
                  <a:ext uri="{FF2B5EF4-FFF2-40B4-BE49-F238E27FC236}">
                    <a16:creationId xmlns:a16="http://schemas.microsoft.com/office/drawing/2014/main" id="{4E235D28-A8BC-1742-9FB8-9E3DD024D30E}"/>
                  </a:ext>
                </a:extLst>
              </p:cNvPr>
              <p:cNvPicPr/>
              <p:nvPr/>
            </p:nvPicPr>
            <p:blipFill>
              <a:blip r:embed="rId6"/>
              <a:stretch>
                <a:fillRect/>
              </a:stretch>
            </p:blipFill>
            <p:spPr>
              <a:xfrm>
                <a:off x="2168794" y="1438791"/>
                <a:ext cx="9685080" cy="5380920"/>
              </a:xfrm>
              <a:prstGeom prst="rect">
                <a:avLst/>
              </a:prstGeom>
            </p:spPr>
          </p:pic>
        </mc:Fallback>
      </mc:AlternateContent>
    </p:spTree>
    <p:extLst>
      <p:ext uri="{BB962C8B-B14F-4D97-AF65-F5344CB8AC3E}">
        <p14:creationId xmlns:p14="http://schemas.microsoft.com/office/powerpoint/2010/main" val="1022365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Setting Some Goals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fontScale="92500" lnSpcReduction="20000"/>
          </a:bodyPr>
          <a:lstStyle/>
          <a:p>
            <a:r>
              <a:rPr lang="en-US" sz="2000" dirty="0"/>
              <a:t>So, we’re doing pretty well so far!</a:t>
            </a:r>
          </a:p>
          <a:p>
            <a:endParaRPr lang="en-US" sz="2000" dirty="0"/>
          </a:p>
          <a:p>
            <a:r>
              <a:rPr lang="en-US" sz="2000" dirty="0"/>
              <a:t>We know how to get components to show up the screen!</a:t>
            </a:r>
          </a:p>
          <a:p>
            <a:r>
              <a:rPr lang="en-US" sz="2000" dirty="0"/>
              <a:t>We know how to customize our components with props!</a:t>
            </a:r>
          </a:p>
          <a:p>
            <a:r>
              <a:rPr lang="en-US" sz="2000" dirty="0"/>
              <a:t>We’ve learned how to style our components with </a:t>
            </a:r>
            <a:r>
              <a:rPr lang="en-US" sz="2000" dirty="0" err="1"/>
              <a:t>StyleSheets</a:t>
            </a:r>
            <a:r>
              <a:rPr lang="en-US" sz="2000" dirty="0"/>
              <a:t>!</a:t>
            </a:r>
          </a:p>
          <a:p>
            <a:r>
              <a:rPr lang="en-US" sz="2000" dirty="0"/>
              <a:t>We know a little bit about JSX!</a:t>
            </a:r>
          </a:p>
          <a:p>
            <a:r>
              <a:rPr lang="en-US" sz="2000" dirty="0"/>
              <a:t>We’ve learned how to display lists of data!</a:t>
            </a:r>
          </a:p>
          <a:p>
            <a:endParaRPr lang="en-US" sz="2000" dirty="0"/>
          </a:p>
          <a:p>
            <a:r>
              <a:rPr lang="en-US" sz="2000" dirty="0"/>
              <a:t>Not too shabby!</a:t>
            </a:r>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881467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8"/>
            <a:ext cx="2458358" cy="4324557"/>
          </a:xfrm>
        </p:spPr>
        <p:txBody>
          <a:bodyPr>
            <a:normAutofit/>
          </a:bodyPr>
          <a:lstStyle/>
          <a:p>
            <a:r>
              <a:rPr lang="en-US" sz="2000" dirty="0"/>
              <a:t>It will open up a lovely little console, that will have all of your </a:t>
            </a:r>
            <a:r>
              <a:rPr lang="en-US" sz="2000" dirty="0" err="1"/>
              <a:t>console.log</a:t>
            </a:r>
            <a:r>
              <a:rPr lang="en-US" sz="2000" dirty="0"/>
              <a:t>() messages!</a:t>
            </a:r>
          </a:p>
          <a:p>
            <a:r>
              <a:rPr lang="en-US" sz="2000" dirty="0"/>
              <a:t>You can see I clicked the button four times!</a:t>
            </a:r>
          </a:p>
        </p:txBody>
      </p:sp>
      <p:pic>
        <p:nvPicPr>
          <p:cNvPr id="4" name="Picture 3">
            <a:extLst>
              <a:ext uri="{FF2B5EF4-FFF2-40B4-BE49-F238E27FC236}">
                <a16:creationId xmlns:a16="http://schemas.microsoft.com/office/drawing/2014/main" id="{63FC5E45-744E-CD43-BD75-2297B936F836}"/>
              </a:ext>
            </a:extLst>
          </p:cNvPr>
          <p:cNvPicPr>
            <a:picLocks noChangeAspect="1"/>
          </p:cNvPicPr>
          <p:nvPr/>
        </p:nvPicPr>
        <p:blipFill>
          <a:blip r:embed="rId2"/>
          <a:stretch>
            <a:fillRect/>
          </a:stretch>
        </p:blipFill>
        <p:spPr>
          <a:xfrm>
            <a:off x="3731778" y="1087559"/>
            <a:ext cx="8256916" cy="538416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D91E23D-39E2-1540-836B-EF2B0238A3A0}"/>
                  </a:ext>
                </a:extLst>
              </p14:cNvPr>
              <p14:cNvContentPartPr/>
              <p14:nvPr/>
            </p14:nvContentPartPr>
            <p14:xfrm>
              <a:off x="1997794" y="1580631"/>
              <a:ext cx="9190440" cy="5102280"/>
            </p14:xfrm>
          </p:contentPart>
        </mc:Choice>
        <mc:Fallback xmlns="">
          <p:pic>
            <p:nvPicPr>
              <p:cNvPr id="8" name="Ink 7">
                <a:extLst>
                  <a:ext uri="{FF2B5EF4-FFF2-40B4-BE49-F238E27FC236}">
                    <a16:creationId xmlns:a16="http://schemas.microsoft.com/office/drawing/2014/main" id="{DD91E23D-39E2-1540-836B-EF2B0238A3A0}"/>
                  </a:ext>
                </a:extLst>
              </p:cNvPr>
              <p:cNvPicPr/>
              <p:nvPr/>
            </p:nvPicPr>
            <p:blipFill>
              <a:blip r:embed="rId4"/>
              <a:stretch>
                <a:fillRect/>
              </a:stretch>
            </p:blipFill>
            <p:spPr>
              <a:xfrm>
                <a:off x="1988794" y="1571991"/>
                <a:ext cx="9208080" cy="5119920"/>
              </a:xfrm>
              <a:prstGeom prst="rect">
                <a:avLst/>
              </a:prstGeom>
            </p:spPr>
          </p:pic>
        </mc:Fallback>
      </mc:AlternateContent>
    </p:spTree>
    <p:extLst>
      <p:ext uri="{BB962C8B-B14F-4D97-AF65-F5344CB8AC3E}">
        <p14:creationId xmlns:p14="http://schemas.microsoft.com/office/powerpoint/2010/main" val="480259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8" y="1890848"/>
            <a:ext cx="3062515" cy="4324557"/>
          </a:xfrm>
        </p:spPr>
        <p:txBody>
          <a:bodyPr>
            <a:normAutofit/>
          </a:bodyPr>
          <a:lstStyle/>
          <a:p>
            <a:r>
              <a:rPr lang="en-US" sz="2000" dirty="0"/>
              <a:t>You should also be able to see the same messages on your Terminal or </a:t>
            </a:r>
            <a:r>
              <a:rPr lang="en-US" sz="2000" dirty="0" err="1"/>
              <a:t>GitBash</a:t>
            </a:r>
            <a:r>
              <a:rPr lang="en-US" sz="2000" dirty="0"/>
              <a:t>!</a:t>
            </a:r>
          </a:p>
          <a:p>
            <a:endParaRPr lang="en-US" sz="2000" dirty="0"/>
          </a:p>
          <a:p>
            <a:r>
              <a:rPr lang="en-US" sz="2000" dirty="0"/>
              <a:t>It’s the same four button press messages!</a:t>
            </a:r>
          </a:p>
        </p:txBody>
      </p:sp>
      <p:pic>
        <p:nvPicPr>
          <p:cNvPr id="5" name="Picture 4">
            <a:extLst>
              <a:ext uri="{FF2B5EF4-FFF2-40B4-BE49-F238E27FC236}">
                <a16:creationId xmlns:a16="http://schemas.microsoft.com/office/drawing/2014/main" id="{B9B9A01A-4D3F-334D-9CEB-520A85395F2D}"/>
              </a:ext>
            </a:extLst>
          </p:cNvPr>
          <p:cNvPicPr>
            <a:picLocks noChangeAspect="1"/>
          </p:cNvPicPr>
          <p:nvPr/>
        </p:nvPicPr>
        <p:blipFill>
          <a:blip r:embed="rId2"/>
          <a:stretch>
            <a:fillRect/>
          </a:stretch>
        </p:blipFill>
        <p:spPr>
          <a:xfrm>
            <a:off x="4604658" y="1656105"/>
            <a:ext cx="7162800" cy="45593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ED21BC2-BECA-544E-B2C0-308BDD80EAD9}"/>
                  </a:ext>
                </a:extLst>
              </p14:cNvPr>
              <p14:cNvContentPartPr/>
              <p14:nvPr/>
            </p14:nvContentPartPr>
            <p14:xfrm>
              <a:off x="2794474" y="4547751"/>
              <a:ext cx="4774680" cy="1890000"/>
            </p14:xfrm>
          </p:contentPart>
        </mc:Choice>
        <mc:Fallback xmlns="">
          <p:pic>
            <p:nvPicPr>
              <p:cNvPr id="6" name="Ink 5">
                <a:extLst>
                  <a:ext uri="{FF2B5EF4-FFF2-40B4-BE49-F238E27FC236}">
                    <a16:creationId xmlns:a16="http://schemas.microsoft.com/office/drawing/2014/main" id="{1ED21BC2-BECA-544E-B2C0-308BDD80EAD9}"/>
                  </a:ext>
                </a:extLst>
              </p:cNvPr>
              <p:cNvPicPr/>
              <p:nvPr/>
            </p:nvPicPr>
            <p:blipFill>
              <a:blip r:embed="rId4"/>
              <a:stretch>
                <a:fillRect/>
              </a:stretch>
            </p:blipFill>
            <p:spPr>
              <a:xfrm>
                <a:off x="2785834" y="4538751"/>
                <a:ext cx="4792320" cy="1907640"/>
              </a:xfrm>
              <a:prstGeom prst="rect">
                <a:avLst/>
              </a:prstGeom>
            </p:spPr>
          </p:pic>
        </mc:Fallback>
      </mc:AlternateContent>
    </p:spTree>
    <p:extLst>
      <p:ext uri="{BB962C8B-B14F-4D97-AF65-F5344CB8AC3E}">
        <p14:creationId xmlns:p14="http://schemas.microsoft.com/office/powerpoint/2010/main" val="1799422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a:latin typeface="Consolas" panose="020B0609020204030204" pitchFamily="49" charset="0"/>
                <a:cs typeface="Consolas" panose="020B0609020204030204" pitchFamily="49" charset="0"/>
              </a:rPr>
              <a:t>Button</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8"/>
            <a:ext cx="10214431" cy="4324557"/>
          </a:xfrm>
        </p:spPr>
        <p:txBody>
          <a:bodyPr>
            <a:normAutofit/>
          </a:bodyPr>
          <a:lstStyle/>
          <a:p>
            <a:r>
              <a:rPr lang="en-US" sz="2000" dirty="0"/>
              <a:t>So, awesome!</a:t>
            </a:r>
          </a:p>
          <a:p>
            <a:endParaRPr lang="en-US" sz="2000" dirty="0"/>
          </a:p>
          <a:p>
            <a:r>
              <a:rPr lang="en-US" sz="2000" dirty="0"/>
              <a:t>We have interactivity!</a:t>
            </a:r>
          </a:p>
          <a:p>
            <a:endParaRPr lang="en-US" sz="2000" dirty="0"/>
          </a:p>
          <a:p>
            <a:r>
              <a:rPr lang="en-US" sz="2000" dirty="0"/>
              <a:t>That’s actually a pretty huge step, even if we aren’t doing anything particularly thrilling with it yet!</a:t>
            </a:r>
          </a:p>
          <a:p>
            <a:endParaRPr lang="en-US" sz="2000" dirty="0"/>
          </a:p>
          <a:p>
            <a:r>
              <a:rPr lang="en-US" sz="2000" dirty="0"/>
              <a:t>Before we start covering *thrilling* interactivity, let’s take a quick peek at the other way we mentioned: </a:t>
            </a:r>
            <a:r>
              <a:rPr lang="en-US" sz="2000" dirty="0" err="1">
                <a:latin typeface="Consolas" panose="020B0609020204030204" pitchFamily="49" charset="0"/>
                <a:cs typeface="Consolas" panose="020B0609020204030204" pitchFamily="49" charset="0"/>
              </a:rPr>
              <a:t>TouchableOpacity</a:t>
            </a: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87598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strike="sngStrike" dirty="0"/>
              <a:t>Setting Some Goals</a:t>
            </a:r>
          </a:p>
          <a:p>
            <a:r>
              <a:rPr lang="en-US" sz="2000" strike="sngStrike" dirty="0"/>
              <a:t>Working with </a:t>
            </a:r>
            <a:r>
              <a:rPr lang="en-US" sz="2000" strike="sngStrike" dirty="0">
                <a:latin typeface="Consolas" panose="020B0609020204030204" pitchFamily="49" charset="0"/>
                <a:cs typeface="Consolas" panose="020B0609020204030204" pitchFamily="49" charset="0"/>
              </a:rPr>
              <a:t>Button</a:t>
            </a:r>
          </a:p>
          <a:p>
            <a:r>
              <a:rPr lang="en-US" sz="2000" dirty="0"/>
              <a:t>Working with </a:t>
            </a:r>
            <a:r>
              <a:rPr lang="en-US" sz="2000" dirty="0" err="1">
                <a:latin typeface="Consolas" panose="020B0609020204030204" pitchFamily="49" charset="0"/>
                <a:cs typeface="Consolas" panose="020B0609020204030204" pitchFamily="49" charset="0"/>
              </a:rPr>
              <a:t>TouchableOpacity</a:t>
            </a:r>
            <a:endParaRPr lang="en-US" sz="2000" dirty="0">
              <a:latin typeface="Consolas" panose="020B0609020204030204" pitchFamily="49"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Introduction to React Navigation.</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1359841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8"/>
            <a:ext cx="10214431" cy="4324557"/>
          </a:xfrm>
        </p:spPr>
        <p:txBody>
          <a:bodyPr>
            <a:normAutofit/>
          </a:bodyPr>
          <a:lstStyle/>
          <a:p>
            <a:r>
              <a:rPr lang="en-US" sz="2000" dirty="0"/>
              <a:t>Because </a:t>
            </a:r>
            <a:r>
              <a:rPr lang="en-US" sz="2000" dirty="0" err="1">
                <a:latin typeface="Consolas" panose="020B0609020204030204" pitchFamily="49" charset="0"/>
                <a:cs typeface="Consolas" panose="020B0609020204030204" pitchFamily="49" charset="0"/>
              </a:rPr>
              <a:t>TouchableOpacity</a:t>
            </a:r>
            <a:r>
              <a:rPr lang="en-US" sz="2000" dirty="0"/>
              <a:t> is more customizable, odds are you’ll be using it more than you’ll be using Button.</a:t>
            </a:r>
          </a:p>
          <a:p>
            <a:endParaRPr lang="en-US" sz="2000" dirty="0">
              <a:latin typeface="Consolas" panose="020B0609020204030204" pitchFamily="49"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So let’s get acquainted with it!</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Let’s add it to the same screen as our existing button!</a:t>
            </a:r>
          </a:p>
        </p:txBody>
      </p:sp>
    </p:spTree>
    <p:extLst>
      <p:ext uri="{BB962C8B-B14F-4D97-AF65-F5344CB8AC3E}">
        <p14:creationId xmlns:p14="http://schemas.microsoft.com/office/powerpoint/2010/main" val="1471981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8" y="1890848"/>
            <a:ext cx="3111502" cy="4324557"/>
          </a:xfrm>
        </p:spPr>
        <p:txBody>
          <a:bodyPr>
            <a:normAutofit fontScale="92500" lnSpcReduction="20000"/>
          </a:bodyPr>
          <a:lstStyle/>
          <a:p>
            <a:r>
              <a:rPr lang="en-US" sz="2000" dirty="0"/>
              <a:t>So, take 20 seconds to </a:t>
            </a:r>
            <a:r>
              <a:rPr lang="en-US" sz="2000" b="1" dirty="0">
                <a:solidFill>
                  <a:schemeClr val="accent1"/>
                </a:solidFill>
              </a:rPr>
              <a:t>identify the two differences between this and what we had before…</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We’re importing a new thing!</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And we are using it! Though currently empty.</a:t>
            </a:r>
          </a:p>
        </p:txBody>
      </p:sp>
      <p:pic>
        <p:nvPicPr>
          <p:cNvPr id="4" name="Picture 3">
            <a:extLst>
              <a:ext uri="{FF2B5EF4-FFF2-40B4-BE49-F238E27FC236}">
                <a16:creationId xmlns:a16="http://schemas.microsoft.com/office/drawing/2014/main" id="{5377826A-7092-6B41-BC97-95C9A1E9108A}"/>
              </a:ext>
            </a:extLst>
          </p:cNvPr>
          <p:cNvPicPr>
            <a:picLocks noChangeAspect="1"/>
          </p:cNvPicPr>
          <p:nvPr/>
        </p:nvPicPr>
        <p:blipFill>
          <a:blip r:embed="rId2"/>
          <a:stretch>
            <a:fillRect/>
          </a:stretch>
        </p:blipFill>
        <p:spPr>
          <a:xfrm>
            <a:off x="4011119" y="642594"/>
            <a:ext cx="8180881" cy="57803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4019AC3-8083-EF4E-9FD5-73C14C1B356A}"/>
                  </a:ext>
                </a:extLst>
              </p14:cNvPr>
              <p14:cNvContentPartPr/>
              <p14:nvPr/>
            </p14:nvContentPartPr>
            <p14:xfrm>
              <a:off x="3757474" y="846591"/>
              <a:ext cx="6296400" cy="3303000"/>
            </p14:xfrm>
          </p:contentPart>
        </mc:Choice>
        <mc:Fallback xmlns="">
          <p:pic>
            <p:nvPicPr>
              <p:cNvPr id="5" name="Ink 4">
                <a:extLst>
                  <a:ext uri="{FF2B5EF4-FFF2-40B4-BE49-F238E27FC236}">
                    <a16:creationId xmlns:a16="http://schemas.microsoft.com/office/drawing/2014/main" id="{E4019AC3-8083-EF4E-9FD5-73C14C1B356A}"/>
                  </a:ext>
                </a:extLst>
              </p:cNvPr>
              <p:cNvPicPr/>
              <p:nvPr/>
            </p:nvPicPr>
            <p:blipFill>
              <a:blip r:embed="rId4"/>
              <a:stretch>
                <a:fillRect/>
              </a:stretch>
            </p:blipFill>
            <p:spPr>
              <a:xfrm>
                <a:off x="3748474" y="837591"/>
                <a:ext cx="6314040" cy="332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08F2327-7EB1-FC4D-BD41-4DB6D5F236D3}"/>
                  </a:ext>
                </a:extLst>
              </p14:cNvPr>
              <p14:cNvContentPartPr/>
              <p14:nvPr/>
            </p14:nvContentPartPr>
            <p14:xfrm>
              <a:off x="3366154" y="3058791"/>
              <a:ext cx="3640320" cy="2135880"/>
            </p14:xfrm>
          </p:contentPart>
        </mc:Choice>
        <mc:Fallback xmlns="">
          <p:pic>
            <p:nvPicPr>
              <p:cNvPr id="6" name="Ink 5">
                <a:extLst>
                  <a:ext uri="{FF2B5EF4-FFF2-40B4-BE49-F238E27FC236}">
                    <a16:creationId xmlns:a16="http://schemas.microsoft.com/office/drawing/2014/main" id="{A08F2327-7EB1-FC4D-BD41-4DB6D5F236D3}"/>
                  </a:ext>
                </a:extLst>
              </p:cNvPr>
              <p:cNvPicPr/>
              <p:nvPr/>
            </p:nvPicPr>
            <p:blipFill>
              <a:blip r:embed="rId6"/>
              <a:stretch>
                <a:fillRect/>
              </a:stretch>
            </p:blipFill>
            <p:spPr>
              <a:xfrm>
                <a:off x="3357514" y="3049791"/>
                <a:ext cx="3657960" cy="2153520"/>
              </a:xfrm>
              <a:prstGeom prst="rect">
                <a:avLst/>
              </a:prstGeom>
            </p:spPr>
          </p:pic>
        </mc:Fallback>
      </mc:AlternateContent>
    </p:spTree>
    <p:extLst>
      <p:ext uri="{BB962C8B-B14F-4D97-AF65-F5344CB8AC3E}">
        <p14:creationId xmlns:p14="http://schemas.microsoft.com/office/powerpoint/2010/main" val="37382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8" y="1890848"/>
            <a:ext cx="3111502" cy="4324557"/>
          </a:xfrm>
        </p:spPr>
        <p:txBody>
          <a:bodyPr>
            <a:normAutofit/>
          </a:bodyPr>
          <a:lstStyle/>
          <a:p>
            <a:r>
              <a:rPr lang="en-US" sz="2000" dirty="0"/>
              <a:t>And note that </a:t>
            </a:r>
            <a:r>
              <a:rPr lang="en-US" sz="2000" dirty="0" err="1"/>
              <a:t>TouchableOpacity</a:t>
            </a:r>
            <a:r>
              <a:rPr lang="en-US" sz="2000" dirty="0"/>
              <a:t> is *not* self closing.</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i.e., it has a separate opening and closing tag.</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Let’s fill those guys in with stuff!</a:t>
            </a:r>
          </a:p>
        </p:txBody>
      </p:sp>
      <p:pic>
        <p:nvPicPr>
          <p:cNvPr id="4" name="Picture 3">
            <a:extLst>
              <a:ext uri="{FF2B5EF4-FFF2-40B4-BE49-F238E27FC236}">
                <a16:creationId xmlns:a16="http://schemas.microsoft.com/office/drawing/2014/main" id="{5377826A-7092-6B41-BC97-95C9A1E9108A}"/>
              </a:ext>
            </a:extLst>
          </p:cNvPr>
          <p:cNvPicPr>
            <a:picLocks noChangeAspect="1"/>
          </p:cNvPicPr>
          <p:nvPr/>
        </p:nvPicPr>
        <p:blipFill>
          <a:blip r:embed="rId2"/>
          <a:stretch>
            <a:fillRect/>
          </a:stretch>
        </p:blipFill>
        <p:spPr>
          <a:xfrm>
            <a:off x="4011119" y="642594"/>
            <a:ext cx="8180881" cy="578031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715E82D-76D7-9744-8982-4D71CB6C47F6}"/>
                  </a:ext>
                </a:extLst>
              </p14:cNvPr>
              <p14:cNvContentPartPr/>
              <p14:nvPr/>
            </p14:nvContentPartPr>
            <p14:xfrm>
              <a:off x="4765114" y="3050151"/>
              <a:ext cx="2397600" cy="918720"/>
            </p14:xfrm>
          </p:contentPart>
        </mc:Choice>
        <mc:Fallback xmlns="">
          <p:pic>
            <p:nvPicPr>
              <p:cNvPr id="7" name="Ink 6">
                <a:extLst>
                  <a:ext uri="{FF2B5EF4-FFF2-40B4-BE49-F238E27FC236}">
                    <a16:creationId xmlns:a16="http://schemas.microsoft.com/office/drawing/2014/main" id="{D715E82D-76D7-9744-8982-4D71CB6C47F6}"/>
                  </a:ext>
                </a:extLst>
              </p:cNvPr>
              <p:cNvPicPr/>
              <p:nvPr/>
            </p:nvPicPr>
            <p:blipFill>
              <a:blip r:embed="rId4"/>
              <a:stretch>
                <a:fillRect/>
              </a:stretch>
            </p:blipFill>
            <p:spPr>
              <a:xfrm>
                <a:off x="4756114" y="3041511"/>
                <a:ext cx="2415240" cy="936360"/>
              </a:xfrm>
              <a:prstGeom prst="rect">
                <a:avLst/>
              </a:prstGeom>
            </p:spPr>
          </p:pic>
        </mc:Fallback>
      </mc:AlternateContent>
    </p:spTree>
    <p:extLst>
      <p:ext uri="{BB962C8B-B14F-4D97-AF65-F5344CB8AC3E}">
        <p14:creationId xmlns:p14="http://schemas.microsoft.com/office/powerpoint/2010/main" val="3252000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8" y="1890848"/>
            <a:ext cx="3111502" cy="4324557"/>
          </a:xfrm>
        </p:spPr>
        <p:txBody>
          <a:bodyPr>
            <a:normAutofit lnSpcReduction="10000"/>
          </a:bodyPr>
          <a:lstStyle/>
          <a:p>
            <a:r>
              <a:rPr lang="en-US" sz="2000" dirty="0"/>
              <a:t>Like, something like this!</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All we did was fill it in with a Text element!</a:t>
            </a:r>
          </a:p>
          <a:p>
            <a:pPr lvl="1"/>
            <a:r>
              <a:rPr lang="en-US" sz="1600" dirty="0">
                <a:latin typeface="Sagona Book" panose="02020503050505020204" pitchFamily="18" charset="0"/>
                <a:cs typeface="Consolas" panose="020B0609020204030204" pitchFamily="49" charset="0"/>
              </a:rPr>
              <a:t>We could have filled it in with other elements too, if we wanted!</a:t>
            </a:r>
          </a:p>
          <a:p>
            <a:endParaRPr lang="en-US" sz="1800" dirty="0">
              <a:latin typeface="Sagona Book" panose="02020503050505020204" pitchFamily="18" charset="0"/>
              <a:cs typeface="Consolas" panose="020B0609020204030204" pitchFamily="49" charset="0"/>
            </a:endParaRPr>
          </a:p>
          <a:p>
            <a:r>
              <a:rPr lang="en-US" sz="1800" dirty="0">
                <a:latin typeface="Sagona Book" panose="02020503050505020204" pitchFamily="18" charset="0"/>
                <a:cs typeface="Consolas" panose="020B0609020204030204" pitchFamily="49" charset="0"/>
              </a:rPr>
              <a:t>And now that Text element is going to be “clickable”</a:t>
            </a:r>
            <a:endParaRPr lang="en-US" sz="2000" dirty="0">
              <a:latin typeface="Sagona Book" panose="02020503050505020204" pitchFamily="18" charset="0"/>
              <a:cs typeface="Consolas" panose="020B0609020204030204" pitchFamily="49" charset="0"/>
            </a:endParaRPr>
          </a:p>
        </p:txBody>
      </p:sp>
      <p:pic>
        <p:nvPicPr>
          <p:cNvPr id="5" name="Picture 4">
            <a:extLst>
              <a:ext uri="{FF2B5EF4-FFF2-40B4-BE49-F238E27FC236}">
                <a16:creationId xmlns:a16="http://schemas.microsoft.com/office/drawing/2014/main" id="{75491CC0-712C-0545-9263-90614D8977C9}"/>
              </a:ext>
            </a:extLst>
          </p:cNvPr>
          <p:cNvPicPr>
            <a:picLocks noChangeAspect="1"/>
          </p:cNvPicPr>
          <p:nvPr/>
        </p:nvPicPr>
        <p:blipFill>
          <a:blip r:embed="rId2"/>
          <a:stretch>
            <a:fillRect/>
          </a:stretch>
        </p:blipFill>
        <p:spPr>
          <a:xfrm>
            <a:off x="4635502" y="2135413"/>
            <a:ext cx="7340600" cy="33655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715E82D-76D7-9744-8982-4D71CB6C47F6}"/>
                  </a:ext>
                </a:extLst>
              </p14:cNvPr>
              <p14:cNvContentPartPr/>
              <p14:nvPr/>
            </p14:nvContentPartPr>
            <p14:xfrm>
              <a:off x="5450914" y="3933025"/>
              <a:ext cx="3121586" cy="1112504"/>
            </p14:xfrm>
          </p:contentPart>
        </mc:Choice>
        <mc:Fallback xmlns="">
          <p:pic>
            <p:nvPicPr>
              <p:cNvPr id="7" name="Ink 6">
                <a:extLst>
                  <a:ext uri="{FF2B5EF4-FFF2-40B4-BE49-F238E27FC236}">
                    <a16:creationId xmlns:a16="http://schemas.microsoft.com/office/drawing/2014/main" id="{D715E82D-76D7-9744-8982-4D71CB6C47F6}"/>
                  </a:ext>
                </a:extLst>
              </p:cNvPr>
              <p:cNvPicPr/>
              <p:nvPr/>
            </p:nvPicPr>
            <p:blipFill>
              <a:blip r:embed="rId4"/>
              <a:stretch>
                <a:fillRect/>
              </a:stretch>
            </p:blipFill>
            <p:spPr>
              <a:xfrm>
                <a:off x="5441914" y="3924024"/>
                <a:ext cx="3139226" cy="1130146"/>
              </a:xfrm>
              <a:prstGeom prst="rect">
                <a:avLst/>
              </a:prstGeom>
            </p:spPr>
          </p:pic>
        </mc:Fallback>
      </mc:AlternateContent>
    </p:spTree>
    <p:extLst>
      <p:ext uri="{BB962C8B-B14F-4D97-AF65-F5344CB8AC3E}">
        <p14:creationId xmlns:p14="http://schemas.microsoft.com/office/powerpoint/2010/main" val="1373467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8"/>
            <a:ext cx="5136245" cy="4324557"/>
          </a:xfrm>
        </p:spPr>
        <p:txBody>
          <a:bodyPr>
            <a:normAutofit/>
          </a:bodyPr>
          <a:lstStyle/>
          <a:p>
            <a:r>
              <a:rPr lang="en-US" sz="2000" dirty="0"/>
              <a:t>So if we were to boot up the app, it would look a little like this!</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Here’s our </a:t>
            </a:r>
            <a:r>
              <a:rPr lang="en-US" sz="2000" dirty="0">
                <a:latin typeface="Consolas" panose="020B0609020204030204" pitchFamily="49" charset="0"/>
                <a:cs typeface="Consolas" panose="020B0609020204030204" pitchFamily="49" charset="0"/>
              </a:rPr>
              <a:t>Button</a:t>
            </a:r>
            <a:r>
              <a:rPr lang="en-US" sz="2000" dirty="0">
                <a:latin typeface="Sagona Book" panose="02020503050505020204" pitchFamily="18" charset="0"/>
                <a:cs typeface="Consolas" panose="020B0609020204030204" pitchFamily="49" charset="0"/>
              </a:rPr>
              <a:t> element. Note that it has the default Button styling for your OS of choice</a:t>
            </a:r>
          </a:p>
          <a:p>
            <a:pPr lvl="1"/>
            <a:r>
              <a:rPr lang="en-US" sz="1800" dirty="0">
                <a:latin typeface="Sagona Book" panose="02020503050505020204" pitchFamily="18" charset="0"/>
                <a:cs typeface="Consolas" panose="020B0609020204030204" pitchFamily="49" charset="0"/>
              </a:rPr>
              <a:t>This is Android in this photo.</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And here’s our </a:t>
            </a:r>
            <a:r>
              <a:rPr lang="en-US" sz="2000" dirty="0" err="1">
                <a:latin typeface="Consolas" panose="020B0609020204030204" pitchFamily="49" charset="0"/>
                <a:cs typeface="Consolas" panose="020B0609020204030204" pitchFamily="49" charset="0"/>
              </a:rPr>
              <a:t>TouchableOpacity</a:t>
            </a:r>
            <a:r>
              <a:rPr lang="en-US" sz="2000" dirty="0">
                <a:latin typeface="Sagona Book" panose="02020503050505020204" pitchFamily="18" charset="0"/>
                <a:cs typeface="Consolas" panose="020B0609020204030204" pitchFamily="49" charset="0"/>
              </a:rPr>
              <a:t> element. </a:t>
            </a:r>
          </a:p>
        </p:txBody>
      </p:sp>
      <p:pic>
        <p:nvPicPr>
          <p:cNvPr id="5" name="Picture 4">
            <a:extLst>
              <a:ext uri="{FF2B5EF4-FFF2-40B4-BE49-F238E27FC236}">
                <a16:creationId xmlns:a16="http://schemas.microsoft.com/office/drawing/2014/main" id="{1A9CC1FA-0F00-2E46-A981-F3127767C798}"/>
              </a:ext>
            </a:extLst>
          </p:cNvPr>
          <p:cNvPicPr>
            <a:picLocks noChangeAspect="1"/>
          </p:cNvPicPr>
          <p:nvPr/>
        </p:nvPicPr>
        <p:blipFill>
          <a:blip r:embed="rId2"/>
          <a:stretch>
            <a:fillRect/>
          </a:stretch>
        </p:blipFill>
        <p:spPr>
          <a:xfrm>
            <a:off x="6451600" y="1863971"/>
            <a:ext cx="5461000" cy="3594100"/>
          </a:xfrm>
          <a:prstGeom prst="rect">
            <a:avLst/>
          </a:prstGeom>
        </p:spPr>
      </p:pic>
      <p:grpSp>
        <p:nvGrpSpPr>
          <p:cNvPr id="11" name="Group 10">
            <a:extLst>
              <a:ext uri="{FF2B5EF4-FFF2-40B4-BE49-F238E27FC236}">
                <a16:creationId xmlns:a16="http://schemas.microsoft.com/office/drawing/2014/main" id="{CF056859-6BA6-CA40-9BC2-96661DC08210}"/>
              </a:ext>
            </a:extLst>
          </p:cNvPr>
          <p:cNvGrpSpPr/>
          <p:nvPr/>
        </p:nvGrpSpPr>
        <p:grpSpPr>
          <a:xfrm>
            <a:off x="2326474" y="2991831"/>
            <a:ext cx="9879120" cy="1849320"/>
            <a:chOff x="2326474" y="2991831"/>
            <a:chExt cx="9879120" cy="18493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2A61F41-606F-7F47-9AF4-342CBFCD5D70}"/>
                    </a:ext>
                  </a:extLst>
                </p14:cNvPr>
                <p14:cNvContentPartPr/>
                <p14:nvPr/>
              </p14:nvContentPartPr>
              <p14:xfrm>
                <a:off x="2326474" y="3635511"/>
                <a:ext cx="971280" cy="23400"/>
              </p14:xfrm>
            </p:contentPart>
          </mc:Choice>
          <mc:Fallback xmlns="">
            <p:pic>
              <p:nvPicPr>
                <p:cNvPr id="6" name="Ink 5">
                  <a:extLst>
                    <a:ext uri="{FF2B5EF4-FFF2-40B4-BE49-F238E27FC236}">
                      <a16:creationId xmlns:a16="http://schemas.microsoft.com/office/drawing/2014/main" id="{42A61F41-606F-7F47-9AF4-342CBFCD5D70}"/>
                    </a:ext>
                  </a:extLst>
                </p:cNvPr>
                <p:cNvPicPr/>
                <p:nvPr/>
              </p:nvPicPr>
              <p:blipFill>
                <a:blip r:embed="rId4"/>
                <a:stretch>
                  <a:fillRect/>
                </a:stretch>
              </p:blipFill>
              <p:spPr>
                <a:xfrm>
                  <a:off x="2317834" y="3626511"/>
                  <a:ext cx="988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A909573-70FE-2540-B46B-9B7527B0F567}"/>
                    </a:ext>
                  </a:extLst>
                </p14:cNvPr>
                <p14:cNvContentPartPr/>
                <p14:nvPr/>
              </p14:nvContentPartPr>
              <p14:xfrm>
                <a:off x="2849554" y="2991831"/>
                <a:ext cx="9356040" cy="1849320"/>
              </p14:xfrm>
            </p:contentPart>
          </mc:Choice>
          <mc:Fallback xmlns="">
            <p:pic>
              <p:nvPicPr>
                <p:cNvPr id="8" name="Ink 7">
                  <a:extLst>
                    <a:ext uri="{FF2B5EF4-FFF2-40B4-BE49-F238E27FC236}">
                      <a16:creationId xmlns:a16="http://schemas.microsoft.com/office/drawing/2014/main" id="{6A909573-70FE-2540-B46B-9B7527B0F567}"/>
                    </a:ext>
                  </a:extLst>
                </p:cNvPr>
                <p:cNvPicPr/>
                <p:nvPr/>
              </p:nvPicPr>
              <p:blipFill>
                <a:blip r:embed="rId6"/>
                <a:stretch>
                  <a:fillRect/>
                </a:stretch>
              </p:blipFill>
              <p:spPr>
                <a:xfrm>
                  <a:off x="2840914" y="2982831"/>
                  <a:ext cx="9373680" cy="1866960"/>
                </a:xfrm>
                <a:prstGeom prst="rect">
                  <a:avLst/>
                </a:prstGeom>
              </p:spPr>
            </p:pic>
          </mc:Fallback>
        </mc:AlternateContent>
      </p:grpSp>
      <p:grpSp>
        <p:nvGrpSpPr>
          <p:cNvPr id="12" name="Group 11">
            <a:extLst>
              <a:ext uri="{FF2B5EF4-FFF2-40B4-BE49-F238E27FC236}">
                <a16:creationId xmlns:a16="http://schemas.microsoft.com/office/drawing/2014/main" id="{6FD996BF-0B1D-EE44-8AA0-B89D2F3DE5C2}"/>
              </a:ext>
            </a:extLst>
          </p:cNvPr>
          <p:cNvGrpSpPr/>
          <p:nvPr/>
        </p:nvGrpSpPr>
        <p:grpSpPr>
          <a:xfrm>
            <a:off x="2858194" y="4688151"/>
            <a:ext cx="4784400" cy="1200960"/>
            <a:chOff x="2858194" y="4688151"/>
            <a:chExt cx="4784400" cy="12009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446E7000-509A-6841-A125-552C094A8BD9}"/>
                    </a:ext>
                  </a:extLst>
                </p14:cNvPr>
                <p14:cNvContentPartPr/>
                <p14:nvPr/>
              </p14:nvContentPartPr>
              <p14:xfrm>
                <a:off x="2858194" y="5681391"/>
                <a:ext cx="2049480" cy="6480"/>
              </p14:xfrm>
            </p:contentPart>
          </mc:Choice>
          <mc:Fallback xmlns="">
            <p:pic>
              <p:nvPicPr>
                <p:cNvPr id="9" name="Ink 8">
                  <a:extLst>
                    <a:ext uri="{FF2B5EF4-FFF2-40B4-BE49-F238E27FC236}">
                      <a16:creationId xmlns:a16="http://schemas.microsoft.com/office/drawing/2014/main" id="{446E7000-509A-6841-A125-552C094A8BD9}"/>
                    </a:ext>
                  </a:extLst>
                </p:cNvPr>
                <p:cNvPicPr/>
                <p:nvPr/>
              </p:nvPicPr>
              <p:blipFill>
                <a:blip r:embed="rId8"/>
                <a:stretch>
                  <a:fillRect/>
                </a:stretch>
              </p:blipFill>
              <p:spPr>
                <a:xfrm>
                  <a:off x="2822554" y="5645751"/>
                  <a:ext cx="21211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62894F3-05BA-B146-B2F7-F20A6809B068}"/>
                    </a:ext>
                  </a:extLst>
                </p14:cNvPr>
                <p14:cNvContentPartPr/>
                <p14:nvPr/>
              </p14:nvContentPartPr>
              <p14:xfrm>
                <a:off x="4420234" y="4688151"/>
                <a:ext cx="3222360" cy="1200960"/>
              </p14:xfrm>
            </p:contentPart>
          </mc:Choice>
          <mc:Fallback xmlns="">
            <p:pic>
              <p:nvPicPr>
                <p:cNvPr id="10" name="Ink 9">
                  <a:extLst>
                    <a:ext uri="{FF2B5EF4-FFF2-40B4-BE49-F238E27FC236}">
                      <a16:creationId xmlns:a16="http://schemas.microsoft.com/office/drawing/2014/main" id="{C62894F3-05BA-B146-B2F7-F20A6809B068}"/>
                    </a:ext>
                  </a:extLst>
                </p:cNvPr>
                <p:cNvPicPr/>
                <p:nvPr/>
              </p:nvPicPr>
              <p:blipFill>
                <a:blip r:embed="rId10"/>
                <a:stretch>
                  <a:fillRect/>
                </a:stretch>
              </p:blipFill>
              <p:spPr>
                <a:xfrm>
                  <a:off x="4384594" y="4652151"/>
                  <a:ext cx="3294000" cy="1272600"/>
                </a:xfrm>
                <a:prstGeom prst="rect">
                  <a:avLst/>
                </a:prstGeom>
              </p:spPr>
            </p:pic>
          </mc:Fallback>
        </mc:AlternateContent>
      </p:grpSp>
    </p:spTree>
    <p:extLst>
      <p:ext uri="{BB962C8B-B14F-4D97-AF65-F5344CB8AC3E}">
        <p14:creationId xmlns:p14="http://schemas.microsoft.com/office/powerpoint/2010/main" val="311344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8"/>
            <a:ext cx="5136245" cy="4324557"/>
          </a:xfrm>
        </p:spPr>
        <p:txBody>
          <a:bodyPr>
            <a:normAutofit fontScale="92500" lnSpcReduction="20000"/>
          </a:bodyPr>
          <a:lstStyle/>
          <a:p>
            <a:r>
              <a:rPr lang="en-US" sz="2000" dirty="0"/>
              <a:t>The Text element isn’t styled (we didn’t specify a </a:t>
            </a:r>
            <a:r>
              <a:rPr lang="en-US" sz="2000" dirty="0" err="1"/>
              <a:t>StylesSheet</a:t>
            </a:r>
            <a:r>
              <a:rPr lang="en-US" sz="2000" dirty="0"/>
              <a:t>), and </a:t>
            </a:r>
            <a:r>
              <a:rPr lang="en-US" sz="2000" dirty="0" err="1"/>
              <a:t>TouchableOpacity</a:t>
            </a:r>
            <a:r>
              <a:rPr lang="en-US" sz="2000" dirty="0"/>
              <a:t> doesn’t offer any default styling.</a:t>
            </a:r>
          </a:p>
          <a:p>
            <a:pPr lvl="1"/>
            <a:r>
              <a:rPr lang="en-US" sz="1800" dirty="0"/>
              <a:t>So it looks a little plain right now.</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BUT! If you were to try clicking/pressing </a:t>
            </a:r>
            <a:r>
              <a:rPr lang="en-US" sz="2000" dirty="0" err="1">
                <a:latin typeface="Sagona Book" panose="02020503050505020204" pitchFamily="18" charset="0"/>
                <a:cs typeface="Consolas" panose="020B0609020204030204" pitchFamily="49" charset="0"/>
              </a:rPr>
              <a:t>ListScreen</a:t>
            </a:r>
            <a:r>
              <a:rPr lang="en-US" sz="2000" dirty="0">
                <a:latin typeface="Sagona Book" panose="02020503050505020204" pitchFamily="18" charset="0"/>
                <a:cs typeface="Consolas" panose="020B0609020204030204" pitchFamily="49" charset="0"/>
              </a:rPr>
              <a:t>, you would see it “fade out” in the way that buttons do when you push them!</a:t>
            </a:r>
          </a:p>
          <a:p>
            <a:pPr lvl="1"/>
            <a:r>
              <a:rPr lang="en-US" sz="1800" dirty="0">
                <a:latin typeface="Sagona Book" panose="02020503050505020204" pitchFamily="18" charset="0"/>
                <a:cs typeface="Consolas" panose="020B0609020204030204" pitchFamily="49" charset="0"/>
              </a:rPr>
              <a:t>FYI: Opacity basically refers to how transparent something is or isn’t.</a:t>
            </a:r>
          </a:p>
          <a:p>
            <a:pPr lvl="2"/>
            <a:r>
              <a:rPr lang="en-US" sz="1700" dirty="0">
                <a:latin typeface="Sagona Book" panose="02020503050505020204" pitchFamily="18" charset="0"/>
                <a:cs typeface="Consolas" panose="020B0609020204030204" pitchFamily="49" charset="0"/>
              </a:rPr>
              <a:t>High opacity == opaque == not transparent.</a:t>
            </a:r>
          </a:p>
          <a:p>
            <a:pPr lvl="2"/>
            <a:r>
              <a:rPr lang="en-US" sz="1700" dirty="0">
                <a:latin typeface="Sagona Book" panose="02020503050505020204" pitchFamily="18" charset="0"/>
                <a:cs typeface="Consolas" panose="020B0609020204030204" pitchFamily="49" charset="0"/>
              </a:rPr>
              <a:t>Low opacity == less transparent.</a:t>
            </a:r>
          </a:p>
        </p:txBody>
      </p:sp>
      <p:pic>
        <p:nvPicPr>
          <p:cNvPr id="5" name="Picture 4">
            <a:extLst>
              <a:ext uri="{FF2B5EF4-FFF2-40B4-BE49-F238E27FC236}">
                <a16:creationId xmlns:a16="http://schemas.microsoft.com/office/drawing/2014/main" id="{1A9CC1FA-0F00-2E46-A981-F3127767C798}"/>
              </a:ext>
            </a:extLst>
          </p:cNvPr>
          <p:cNvPicPr>
            <a:picLocks noChangeAspect="1"/>
          </p:cNvPicPr>
          <p:nvPr/>
        </p:nvPicPr>
        <p:blipFill>
          <a:blip r:embed="rId2"/>
          <a:stretch>
            <a:fillRect/>
          </a:stretch>
        </p:blipFill>
        <p:spPr>
          <a:xfrm>
            <a:off x="6451600" y="1863971"/>
            <a:ext cx="5461000" cy="35941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E30E6CF-5C26-5143-88CE-E8C7DCBBCB24}"/>
                  </a:ext>
                </a:extLst>
              </p14:cNvPr>
              <p14:cNvContentPartPr/>
              <p14:nvPr/>
            </p14:nvContentPartPr>
            <p14:xfrm>
              <a:off x="5498434" y="2197311"/>
              <a:ext cx="2135520" cy="3097080"/>
            </p14:xfrm>
          </p:contentPart>
        </mc:Choice>
        <mc:Fallback xmlns="">
          <p:pic>
            <p:nvPicPr>
              <p:cNvPr id="4" name="Ink 3">
                <a:extLst>
                  <a:ext uri="{FF2B5EF4-FFF2-40B4-BE49-F238E27FC236}">
                    <a16:creationId xmlns:a16="http://schemas.microsoft.com/office/drawing/2014/main" id="{6E30E6CF-5C26-5143-88CE-E8C7DCBBCB24}"/>
                  </a:ext>
                </a:extLst>
              </p:cNvPr>
              <p:cNvPicPr/>
              <p:nvPr/>
            </p:nvPicPr>
            <p:blipFill>
              <a:blip r:embed="rId4"/>
              <a:stretch>
                <a:fillRect/>
              </a:stretch>
            </p:blipFill>
            <p:spPr>
              <a:xfrm>
                <a:off x="5489434" y="2188671"/>
                <a:ext cx="2153160" cy="3114720"/>
              </a:xfrm>
              <a:prstGeom prst="rect">
                <a:avLst/>
              </a:prstGeom>
            </p:spPr>
          </p:pic>
        </mc:Fallback>
      </mc:AlternateContent>
    </p:spTree>
    <p:extLst>
      <p:ext uri="{BB962C8B-B14F-4D97-AF65-F5344CB8AC3E}">
        <p14:creationId xmlns:p14="http://schemas.microsoft.com/office/powerpoint/2010/main" val="2553246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Setting Some Goals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1890849"/>
            <a:ext cx="3227614" cy="3849624"/>
          </a:xfrm>
        </p:spPr>
        <p:txBody>
          <a:bodyPr>
            <a:normAutofit/>
          </a:bodyPr>
          <a:lstStyle/>
          <a:p>
            <a:r>
              <a:rPr lang="en-US" sz="2000" dirty="0"/>
              <a:t>But one thing that’s been a bit of a drag is that every time we create a new screen, we need to go back into </a:t>
            </a:r>
            <a:r>
              <a:rPr lang="en-US" sz="2000" dirty="0" err="1"/>
              <a:t>App.js</a:t>
            </a:r>
            <a:r>
              <a:rPr lang="en-US" sz="2000" dirty="0"/>
              <a:t> and edit which screen we start on.</a:t>
            </a:r>
          </a:p>
          <a:p>
            <a:endParaRPr lang="en-US" sz="2000" dirty="0"/>
          </a:p>
          <a:p>
            <a:r>
              <a:rPr lang="en-US" sz="2000" b="1" dirty="0">
                <a:solidFill>
                  <a:schemeClr val="accent1"/>
                </a:solidFill>
              </a:rPr>
              <a:t>Why is this a bummer?</a:t>
            </a:r>
          </a:p>
          <a:p>
            <a:pPr marL="457200" indent="-457200">
              <a:buFont typeface="+mj-lt"/>
              <a:buAutoNum type="arabicPeriod"/>
            </a:pPr>
            <a:endParaRPr lang="en-US" sz="2000" dirty="0"/>
          </a:p>
          <a:p>
            <a:endParaRPr lang="en-US" sz="2000" dirty="0"/>
          </a:p>
        </p:txBody>
      </p:sp>
      <p:pic>
        <p:nvPicPr>
          <p:cNvPr id="4" name="Picture 3">
            <a:extLst>
              <a:ext uri="{FF2B5EF4-FFF2-40B4-BE49-F238E27FC236}">
                <a16:creationId xmlns:a16="http://schemas.microsoft.com/office/drawing/2014/main" id="{9FD5A485-3915-894D-8750-5509A3315FB7}"/>
              </a:ext>
            </a:extLst>
          </p:cNvPr>
          <p:cNvPicPr>
            <a:picLocks noChangeAspect="1"/>
          </p:cNvPicPr>
          <p:nvPr/>
        </p:nvPicPr>
        <p:blipFill>
          <a:blip r:embed="rId2"/>
          <a:stretch>
            <a:fillRect/>
          </a:stretch>
        </p:blipFill>
        <p:spPr>
          <a:xfrm>
            <a:off x="4635500" y="642594"/>
            <a:ext cx="7556500" cy="56007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2EC11F0-A446-104F-B9B2-E270B620891B}"/>
                  </a:ext>
                </a:extLst>
              </p14:cNvPr>
              <p14:cNvContentPartPr/>
              <p14:nvPr/>
            </p14:nvContentPartPr>
            <p14:xfrm>
              <a:off x="3989674" y="1506831"/>
              <a:ext cx="6369120" cy="779400"/>
            </p14:xfrm>
          </p:contentPart>
        </mc:Choice>
        <mc:Fallback xmlns="">
          <p:pic>
            <p:nvPicPr>
              <p:cNvPr id="5" name="Ink 4">
                <a:extLst>
                  <a:ext uri="{FF2B5EF4-FFF2-40B4-BE49-F238E27FC236}">
                    <a16:creationId xmlns:a16="http://schemas.microsoft.com/office/drawing/2014/main" id="{12EC11F0-A446-104F-B9B2-E270B620891B}"/>
                  </a:ext>
                </a:extLst>
              </p:cNvPr>
              <p:cNvPicPr/>
              <p:nvPr/>
            </p:nvPicPr>
            <p:blipFill>
              <a:blip r:embed="rId4"/>
              <a:stretch>
                <a:fillRect/>
              </a:stretch>
            </p:blipFill>
            <p:spPr>
              <a:xfrm>
                <a:off x="3981034" y="1498191"/>
                <a:ext cx="6386760" cy="797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80DEE25-566E-274A-B0EC-AA2193117945}"/>
                  </a:ext>
                </a:extLst>
              </p14:cNvPr>
              <p14:cNvContentPartPr/>
              <p14:nvPr/>
            </p14:nvContentPartPr>
            <p14:xfrm>
              <a:off x="7766074" y="1162311"/>
              <a:ext cx="3202560" cy="430200"/>
            </p14:xfrm>
          </p:contentPart>
        </mc:Choice>
        <mc:Fallback xmlns="">
          <p:pic>
            <p:nvPicPr>
              <p:cNvPr id="6" name="Ink 5">
                <a:extLst>
                  <a:ext uri="{FF2B5EF4-FFF2-40B4-BE49-F238E27FC236}">
                    <a16:creationId xmlns:a16="http://schemas.microsoft.com/office/drawing/2014/main" id="{180DEE25-566E-274A-B0EC-AA2193117945}"/>
                  </a:ext>
                </a:extLst>
              </p:cNvPr>
              <p:cNvPicPr/>
              <p:nvPr/>
            </p:nvPicPr>
            <p:blipFill>
              <a:blip r:embed="rId6"/>
              <a:stretch>
                <a:fillRect/>
              </a:stretch>
            </p:blipFill>
            <p:spPr>
              <a:xfrm>
                <a:off x="7757074" y="1153671"/>
                <a:ext cx="32202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5D9AB1F1-DD20-D649-8468-27EDB00FB111}"/>
                  </a:ext>
                </a:extLst>
              </p14:cNvPr>
              <p14:cNvContentPartPr/>
              <p14:nvPr/>
            </p14:nvContentPartPr>
            <p14:xfrm>
              <a:off x="4184434" y="2063751"/>
              <a:ext cx="5053680" cy="1270800"/>
            </p14:xfrm>
          </p:contentPart>
        </mc:Choice>
        <mc:Fallback xmlns="">
          <p:pic>
            <p:nvPicPr>
              <p:cNvPr id="7" name="Ink 6">
                <a:extLst>
                  <a:ext uri="{FF2B5EF4-FFF2-40B4-BE49-F238E27FC236}">
                    <a16:creationId xmlns:a16="http://schemas.microsoft.com/office/drawing/2014/main" id="{5D9AB1F1-DD20-D649-8468-27EDB00FB111}"/>
                  </a:ext>
                </a:extLst>
              </p:cNvPr>
              <p:cNvPicPr/>
              <p:nvPr/>
            </p:nvPicPr>
            <p:blipFill>
              <a:blip r:embed="rId8"/>
              <a:stretch>
                <a:fillRect/>
              </a:stretch>
            </p:blipFill>
            <p:spPr>
              <a:xfrm>
                <a:off x="4175434" y="2055111"/>
                <a:ext cx="5071320" cy="128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7C7841E-413F-9B47-81D4-A3E22B70E1A7}"/>
                  </a:ext>
                </a:extLst>
              </p14:cNvPr>
              <p14:cNvContentPartPr/>
              <p14:nvPr/>
            </p14:nvContentPartPr>
            <p14:xfrm>
              <a:off x="4330594" y="3300351"/>
              <a:ext cx="4343040" cy="765000"/>
            </p14:xfrm>
          </p:contentPart>
        </mc:Choice>
        <mc:Fallback xmlns="">
          <p:pic>
            <p:nvPicPr>
              <p:cNvPr id="8" name="Ink 7">
                <a:extLst>
                  <a:ext uri="{FF2B5EF4-FFF2-40B4-BE49-F238E27FC236}">
                    <a16:creationId xmlns:a16="http://schemas.microsoft.com/office/drawing/2014/main" id="{07C7841E-413F-9B47-81D4-A3E22B70E1A7}"/>
                  </a:ext>
                </a:extLst>
              </p:cNvPr>
              <p:cNvPicPr/>
              <p:nvPr/>
            </p:nvPicPr>
            <p:blipFill>
              <a:blip r:embed="rId10"/>
              <a:stretch>
                <a:fillRect/>
              </a:stretch>
            </p:blipFill>
            <p:spPr>
              <a:xfrm>
                <a:off x="4321594" y="3291711"/>
                <a:ext cx="4360680" cy="782640"/>
              </a:xfrm>
              <a:prstGeom prst="rect">
                <a:avLst/>
              </a:prstGeom>
            </p:spPr>
          </p:pic>
        </mc:Fallback>
      </mc:AlternateContent>
    </p:spTree>
    <p:extLst>
      <p:ext uri="{BB962C8B-B14F-4D97-AF65-F5344CB8AC3E}">
        <p14:creationId xmlns:p14="http://schemas.microsoft.com/office/powerpoint/2010/main" val="3085581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8"/>
            <a:ext cx="5136245" cy="4324557"/>
          </a:xfrm>
        </p:spPr>
        <p:txBody>
          <a:bodyPr>
            <a:normAutofit lnSpcReduction="10000"/>
          </a:bodyPr>
          <a:lstStyle/>
          <a:p>
            <a:r>
              <a:rPr lang="en-US" sz="2000" dirty="0"/>
              <a:t>So what we lose out in default styling, we get back in flexibility!</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We could put basically *any* element inside of a </a:t>
            </a:r>
            <a:r>
              <a:rPr lang="en-US" sz="2000" dirty="0" err="1">
                <a:latin typeface="Consolas" panose="020B0609020204030204" pitchFamily="49" charset="0"/>
                <a:cs typeface="Consolas" panose="020B0609020204030204" pitchFamily="49" charset="0"/>
              </a:rPr>
              <a:t>TouchableOpacity</a:t>
            </a:r>
            <a:r>
              <a:rPr lang="en-US" sz="2000" dirty="0">
                <a:latin typeface="Sagona Book" panose="02020503050505020204" pitchFamily="18" charset="0"/>
                <a:cs typeface="Consolas" panose="020B0609020204030204" pitchFamily="49" charset="0"/>
              </a:rPr>
              <a:t> element, and then it will get this little bit of fading out feedback automatically.</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However, right now, fading is ALL that happens. </a:t>
            </a:r>
            <a:r>
              <a:rPr lang="en-US" sz="2000" b="1" dirty="0">
                <a:solidFill>
                  <a:schemeClr val="accent1"/>
                </a:solidFill>
                <a:latin typeface="Sagona Book" panose="02020503050505020204" pitchFamily="18" charset="0"/>
                <a:cs typeface="Consolas" panose="020B0609020204030204" pitchFamily="49" charset="0"/>
              </a:rPr>
              <a:t>How might we actually get it to *do* something when we push it?</a:t>
            </a:r>
            <a:endParaRPr lang="en-US" sz="1700" b="1" dirty="0">
              <a:solidFill>
                <a:schemeClr val="accent1"/>
              </a:solidFill>
              <a:latin typeface="Sagona Book" panose="02020503050505020204" pitchFamily="18" charset="0"/>
              <a:cs typeface="Consolas" panose="020B0609020204030204" pitchFamily="49" charset="0"/>
            </a:endParaRPr>
          </a:p>
        </p:txBody>
      </p:sp>
      <p:pic>
        <p:nvPicPr>
          <p:cNvPr id="5" name="Picture 4">
            <a:extLst>
              <a:ext uri="{FF2B5EF4-FFF2-40B4-BE49-F238E27FC236}">
                <a16:creationId xmlns:a16="http://schemas.microsoft.com/office/drawing/2014/main" id="{1A9CC1FA-0F00-2E46-A981-F3127767C798}"/>
              </a:ext>
            </a:extLst>
          </p:cNvPr>
          <p:cNvPicPr>
            <a:picLocks noChangeAspect="1"/>
          </p:cNvPicPr>
          <p:nvPr/>
        </p:nvPicPr>
        <p:blipFill>
          <a:blip r:embed="rId2"/>
          <a:stretch>
            <a:fillRect/>
          </a:stretch>
        </p:blipFill>
        <p:spPr>
          <a:xfrm>
            <a:off x="6451600" y="1863971"/>
            <a:ext cx="5461000" cy="3594100"/>
          </a:xfrm>
          <a:prstGeom prst="rect">
            <a:avLst/>
          </a:prstGeom>
        </p:spPr>
      </p:pic>
    </p:spTree>
    <p:extLst>
      <p:ext uri="{BB962C8B-B14F-4D97-AF65-F5344CB8AC3E}">
        <p14:creationId xmlns:p14="http://schemas.microsoft.com/office/powerpoint/2010/main" val="2032567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8"/>
            <a:ext cx="5136245" cy="4324557"/>
          </a:xfrm>
        </p:spPr>
        <p:txBody>
          <a:bodyPr>
            <a:normAutofit/>
          </a:bodyPr>
          <a:lstStyle/>
          <a:p>
            <a:r>
              <a:rPr lang="en-US" sz="2000" dirty="0"/>
              <a:t>Basically exactly how we got the </a:t>
            </a:r>
            <a:r>
              <a:rPr lang="en-US" sz="2000" dirty="0">
                <a:latin typeface="Consolas" panose="020B0609020204030204" pitchFamily="49" charset="0"/>
                <a:cs typeface="Consolas" panose="020B0609020204030204" pitchFamily="49" charset="0"/>
              </a:rPr>
              <a:t>Button</a:t>
            </a:r>
            <a:r>
              <a:rPr lang="en-US" sz="2000" dirty="0"/>
              <a:t> component to work!</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With the </a:t>
            </a:r>
            <a:r>
              <a:rPr lang="en-US" sz="2000" dirty="0" err="1">
                <a:latin typeface="Consolas" panose="020B0609020204030204" pitchFamily="49" charset="0"/>
                <a:cs typeface="Consolas" panose="020B0609020204030204" pitchFamily="49" charset="0"/>
              </a:rPr>
              <a:t>onPress</a:t>
            </a:r>
            <a:r>
              <a:rPr lang="en-US" sz="2000" dirty="0">
                <a:latin typeface="Sagona Book" panose="02020503050505020204" pitchFamily="18" charset="0"/>
                <a:cs typeface="Consolas" panose="020B0609020204030204" pitchFamily="49" charset="0"/>
              </a:rPr>
              <a:t> prop!</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Note: this prop goes on the </a:t>
            </a:r>
            <a:r>
              <a:rPr lang="en-US" sz="2000" dirty="0" err="1">
                <a:latin typeface="Consolas" panose="020B0609020204030204" pitchFamily="49" charset="0"/>
                <a:cs typeface="Consolas" panose="020B0609020204030204" pitchFamily="49" charset="0"/>
              </a:rPr>
              <a:t>TouchableOpacity</a:t>
            </a:r>
            <a:r>
              <a:rPr lang="en-US" sz="2000" dirty="0">
                <a:latin typeface="Sagona Book" panose="02020503050505020204" pitchFamily="18" charset="0"/>
                <a:cs typeface="Consolas" panose="020B0609020204030204" pitchFamily="49" charset="0"/>
              </a:rPr>
              <a:t> element, not on the elements between the </a:t>
            </a:r>
            <a:r>
              <a:rPr lang="en-US" sz="2000" dirty="0" err="1">
                <a:latin typeface="Consolas" panose="020B0609020204030204" pitchFamily="49" charset="0"/>
                <a:cs typeface="Consolas" panose="020B0609020204030204" pitchFamily="49" charset="0"/>
              </a:rPr>
              <a:t>TouchableOpacity</a:t>
            </a:r>
            <a:r>
              <a:rPr lang="en-US" sz="2000" dirty="0">
                <a:latin typeface="Sagona Book" panose="02020503050505020204" pitchFamily="18" charset="0"/>
                <a:cs typeface="Consolas" panose="020B0609020204030204" pitchFamily="49" charset="0"/>
              </a:rPr>
              <a:t> tags.</a:t>
            </a:r>
            <a:endParaRPr lang="en-US" sz="1700" dirty="0">
              <a:latin typeface="Sagona Book" panose="02020503050505020204" pitchFamily="18" charset="0"/>
              <a:cs typeface="Consolas" panose="020B0609020204030204" pitchFamily="49" charset="0"/>
            </a:endParaRPr>
          </a:p>
        </p:txBody>
      </p:sp>
      <p:pic>
        <p:nvPicPr>
          <p:cNvPr id="5" name="Picture 4">
            <a:extLst>
              <a:ext uri="{FF2B5EF4-FFF2-40B4-BE49-F238E27FC236}">
                <a16:creationId xmlns:a16="http://schemas.microsoft.com/office/drawing/2014/main" id="{1A9CC1FA-0F00-2E46-A981-F3127767C798}"/>
              </a:ext>
            </a:extLst>
          </p:cNvPr>
          <p:cNvPicPr>
            <a:picLocks noChangeAspect="1"/>
          </p:cNvPicPr>
          <p:nvPr/>
        </p:nvPicPr>
        <p:blipFill>
          <a:blip r:embed="rId2"/>
          <a:stretch>
            <a:fillRect/>
          </a:stretch>
        </p:blipFill>
        <p:spPr>
          <a:xfrm>
            <a:off x="6451600" y="1863971"/>
            <a:ext cx="5461000" cy="3594100"/>
          </a:xfrm>
          <a:prstGeom prst="rect">
            <a:avLst/>
          </a:prstGeom>
        </p:spPr>
      </p:pic>
    </p:spTree>
    <p:extLst>
      <p:ext uri="{BB962C8B-B14F-4D97-AF65-F5344CB8AC3E}">
        <p14:creationId xmlns:p14="http://schemas.microsoft.com/office/powerpoint/2010/main" val="1473283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8"/>
            <a:ext cx="9920517" cy="850901"/>
          </a:xfrm>
        </p:spPr>
        <p:txBody>
          <a:bodyPr>
            <a:normAutofit/>
          </a:bodyPr>
          <a:lstStyle/>
          <a:p>
            <a:r>
              <a:rPr lang="en-US" sz="2000" dirty="0"/>
              <a:t>So, </a:t>
            </a:r>
            <a:r>
              <a:rPr lang="en-US" sz="2000" dirty="0" err="1"/>
              <a:t>onPress</a:t>
            </a:r>
            <a:r>
              <a:rPr lang="en-US" sz="2000" dirty="0"/>
              <a:t> might look a little like this!</a:t>
            </a:r>
          </a:p>
          <a:p>
            <a:pPr lvl="1"/>
            <a:r>
              <a:rPr lang="en-US" sz="1500" dirty="0">
                <a:latin typeface="Sagona Book" panose="02020503050505020204" pitchFamily="18" charset="0"/>
                <a:cs typeface="Consolas" panose="020B0609020204030204" pitchFamily="49" charset="0"/>
              </a:rPr>
              <a:t>Giving it an arrow function, making use of our good friend </a:t>
            </a:r>
            <a:r>
              <a:rPr lang="en-US" sz="1500" dirty="0" err="1">
                <a:latin typeface="Consolas" panose="020B0609020204030204" pitchFamily="49" charset="0"/>
                <a:cs typeface="Consolas" panose="020B0609020204030204" pitchFamily="49" charset="0"/>
              </a:rPr>
              <a:t>console.log</a:t>
            </a:r>
            <a:r>
              <a:rPr lang="en-US" sz="1500" dirty="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01095A23-7E54-F148-A5AB-E94F2D69A546}"/>
              </a:ext>
            </a:extLst>
          </p:cNvPr>
          <p:cNvPicPr>
            <a:picLocks noChangeAspect="1"/>
          </p:cNvPicPr>
          <p:nvPr/>
        </p:nvPicPr>
        <p:blipFill>
          <a:blip r:embed="rId2"/>
          <a:stretch>
            <a:fillRect/>
          </a:stretch>
        </p:blipFill>
        <p:spPr>
          <a:xfrm>
            <a:off x="1879600" y="2920092"/>
            <a:ext cx="8432800" cy="850900"/>
          </a:xfrm>
          <a:prstGeom prst="rect">
            <a:avLst/>
          </a:prstGeom>
        </p:spPr>
      </p:pic>
      <p:sp>
        <p:nvSpPr>
          <p:cNvPr id="6" name="Content Placeholder 2">
            <a:extLst>
              <a:ext uri="{FF2B5EF4-FFF2-40B4-BE49-F238E27FC236}">
                <a16:creationId xmlns:a16="http://schemas.microsoft.com/office/drawing/2014/main" id="{9CF3930E-DF37-9A46-B2D2-14DC45EE0471}"/>
              </a:ext>
            </a:extLst>
          </p:cNvPr>
          <p:cNvSpPr txBox="1">
            <a:spLocks/>
          </p:cNvSpPr>
          <p:nvPr/>
        </p:nvSpPr>
        <p:spPr>
          <a:xfrm>
            <a:off x="774697" y="3949335"/>
            <a:ext cx="9920517" cy="850901"/>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now if you click/press it, you should see nice debug messages! I clicked on both the button and the list a few times here!</a:t>
            </a:r>
            <a:endParaRPr lang="en-US" sz="1500" dirty="0">
              <a:latin typeface="Sagona Book" panose="02020503050505020204" pitchFamily="18" charset="0"/>
              <a:cs typeface="Consolas" panose="020B0609020204030204" pitchFamily="49" charset="0"/>
            </a:endParaRPr>
          </a:p>
        </p:txBody>
      </p:sp>
      <p:pic>
        <p:nvPicPr>
          <p:cNvPr id="8" name="Picture 7">
            <a:extLst>
              <a:ext uri="{FF2B5EF4-FFF2-40B4-BE49-F238E27FC236}">
                <a16:creationId xmlns:a16="http://schemas.microsoft.com/office/drawing/2014/main" id="{F873B7F9-E377-024C-BC4F-E1772C82BAAB}"/>
              </a:ext>
            </a:extLst>
          </p:cNvPr>
          <p:cNvPicPr>
            <a:picLocks noChangeAspect="1"/>
          </p:cNvPicPr>
          <p:nvPr/>
        </p:nvPicPr>
        <p:blipFill>
          <a:blip r:embed="rId3"/>
          <a:stretch>
            <a:fillRect/>
          </a:stretch>
        </p:blipFill>
        <p:spPr>
          <a:xfrm>
            <a:off x="6449785" y="4392386"/>
            <a:ext cx="5625496" cy="2493894"/>
          </a:xfrm>
          <a:prstGeom prst="rect">
            <a:avLst/>
          </a:prstGeom>
        </p:spPr>
      </p:pic>
    </p:spTree>
    <p:extLst>
      <p:ext uri="{BB962C8B-B14F-4D97-AF65-F5344CB8AC3E}">
        <p14:creationId xmlns:p14="http://schemas.microsoft.com/office/powerpoint/2010/main" val="3457589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8"/>
            <a:ext cx="9920517" cy="1663700"/>
          </a:xfrm>
        </p:spPr>
        <p:txBody>
          <a:bodyPr>
            <a:normAutofit/>
          </a:bodyPr>
          <a:lstStyle/>
          <a:p>
            <a:r>
              <a:rPr lang="en-US" sz="2000" dirty="0"/>
              <a:t>And just to drive this point home: we could have multiple elements nestled inside our </a:t>
            </a:r>
            <a:r>
              <a:rPr lang="en-US" sz="2000" dirty="0" err="1">
                <a:latin typeface="Consolas" panose="020B0609020204030204" pitchFamily="49" charset="0"/>
                <a:cs typeface="Consolas" panose="020B0609020204030204" pitchFamily="49" charset="0"/>
              </a:rPr>
              <a:t>TouchableOpacity</a:t>
            </a:r>
            <a:endParaRPr lang="en-US" sz="2000" dirty="0">
              <a:latin typeface="Consolas" panose="020B0609020204030204" pitchFamily="49" charset="0"/>
              <a:cs typeface="Consolas" panose="020B0609020204030204" pitchFamily="49" charset="0"/>
            </a:endParaRPr>
          </a:p>
          <a:p>
            <a:pPr lvl="1"/>
            <a:r>
              <a:rPr lang="en-US" sz="1800" dirty="0">
                <a:latin typeface="Sagona Book" panose="02020503050505020204" pitchFamily="18" charset="0"/>
                <a:cs typeface="Consolas" panose="020B0609020204030204" pitchFamily="49" charset="0"/>
              </a:rPr>
              <a:t>Doing this would have all of these text views still be treated as one “button” as it were.</a:t>
            </a:r>
          </a:p>
          <a:p>
            <a:pPr lvl="1"/>
            <a:endParaRPr lang="en-US" sz="18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1500" dirty="0">
              <a:latin typeface="Consolas" panose="020B0609020204030204" pitchFamily="49" charset="0"/>
              <a:cs typeface="Consolas" panose="020B0609020204030204" pitchFamily="49" charset="0"/>
            </a:endParaRPr>
          </a:p>
        </p:txBody>
      </p:sp>
      <p:pic>
        <p:nvPicPr>
          <p:cNvPr id="5" name="Picture 4">
            <a:extLst>
              <a:ext uri="{FF2B5EF4-FFF2-40B4-BE49-F238E27FC236}">
                <a16:creationId xmlns:a16="http://schemas.microsoft.com/office/drawing/2014/main" id="{7D423B1B-3BDF-9B4E-9E5D-E8C0274695D5}"/>
              </a:ext>
            </a:extLst>
          </p:cNvPr>
          <p:cNvPicPr>
            <a:picLocks noChangeAspect="1"/>
          </p:cNvPicPr>
          <p:nvPr/>
        </p:nvPicPr>
        <p:blipFill>
          <a:blip r:embed="rId2"/>
          <a:stretch>
            <a:fillRect/>
          </a:stretch>
        </p:blipFill>
        <p:spPr>
          <a:xfrm>
            <a:off x="1423305" y="3262448"/>
            <a:ext cx="8623300" cy="1663700"/>
          </a:xfrm>
          <a:prstGeom prst="rect">
            <a:avLst/>
          </a:prstGeom>
        </p:spPr>
      </p:pic>
      <p:pic>
        <p:nvPicPr>
          <p:cNvPr id="7" name="Picture 6">
            <a:extLst>
              <a:ext uri="{FF2B5EF4-FFF2-40B4-BE49-F238E27FC236}">
                <a16:creationId xmlns:a16="http://schemas.microsoft.com/office/drawing/2014/main" id="{8C02B7BB-73A1-914F-868A-94521D883E25}"/>
              </a:ext>
            </a:extLst>
          </p:cNvPr>
          <p:cNvPicPr>
            <a:picLocks noChangeAspect="1"/>
          </p:cNvPicPr>
          <p:nvPr/>
        </p:nvPicPr>
        <p:blipFill>
          <a:blip r:embed="rId3"/>
          <a:stretch>
            <a:fillRect/>
          </a:stretch>
        </p:blipFill>
        <p:spPr>
          <a:xfrm>
            <a:off x="6819900" y="4846707"/>
            <a:ext cx="5372100" cy="1955800"/>
          </a:xfrm>
          <a:prstGeom prst="rect">
            <a:avLst/>
          </a:prstGeom>
        </p:spPr>
      </p:pic>
      <p:sp>
        <p:nvSpPr>
          <p:cNvPr id="9" name="Content Placeholder 2">
            <a:extLst>
              <a:ext uri="{FF2B5EF4-FFF2-40B4-BE49-F238E27FC236}">
                <a16:creationId xmlns:a16="http://schemas.microsoft.com/office/drawing/2014/main" id="{1998EF23-81CD-8645-BBB3-FD9193427B12}"/>
              </a:ext>
            </a:extLst>
          </p:cNvPr>
          <p:cNvSpPr txBox="1">
            <a:spLocks/>
          </p:cNvSpPr>
          <p:nvPr/>
        </p:nvSpPr>
        <p:spPr>
          <a:xfrm>
            <a:off x="338359" y="5163457"/>
            <a:ext cx="6481541" cy="1663700"/>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Clicking on *any* of those text elements will fire off the same “</a:t>
            </a:r>
            <a:r>
              <a:rPr lang="en-US" sz="2000" dirty="0" err="1">
                <a:latin typeface="Consolas" panose="020B0609020204030204" pitchFamily="49" charset="0"/>
                <a:cs typeface="Consolas" panose="020B0609020204030204" pitchFamily="49" charset="0"/>
              </a:rPr>
              <a:t>onPress</a:t>
            </a:r>
            <a:r>
              <a:rPr lang="en-US" sz="2000" dirty="0"/>
              <a:t>” event (here, that would mean printing “list pressed!” to the console).</a:t>
            </a:r>
            <a:endParaRPr lang="en-US" sz="18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15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44208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7"/>
            <a:ext cx="7569203" cy="4183381"/>
          </a:xfrm>
        </p:spPr>
        <p:txBody>
          <a:bodyPr>
            <a:normAutofit fontScale="92500" lnSpcReduction="20000"/>
          </a:bodyPr>
          <a:lstStyle/>
          <a:p>
            <a:r>
              <a:rPr lang="en-US" sz="2000" dirty="0"/>
              <a:t>Now, ah, clearly, just having the same text repeated a bunch of times is unlikely something you’d ever need/want.</a:t>
            </a:r>
          </a:p>
          <a:p>
            <a:r>
              <a:rPr lang="en-US" sz="2000" dirty="0">
                <a:latin typeface="Sagona Book" panose="02020503050505020204" pitchFamily="18" charset="0"/>
                <a:cs typeface="Consolas" panose="020B0609020204030204" pitchFamily="49" charset="0"/>
              </a:rPr>
              <a:t>But remember some of the fancier lists we were looking at!</a:t>
            </a:r>
          </a:p>
          <a:p>
            <a:r>
              <a:rPr lang="en-US" sz="2000" dirty="0">
                <a:latin typeface="Sagona Book" panose="02020503050505020204" pitchFamily="18" charset="0"/>
                <a:cs typeface="Consolas" panose="020B0609020204030204" pitchFamily="49" charset="0"/>
              </a:rPr>
              <a:t>With this contact list on the right, it seems like each item in the list has (at least) three elements</a:t>
            </a:r>
          </a:p>
          <a:p>
            <a:pPr lvl="1"/>
            <a:r>
              <a:rPr lang="en-US" sz="1600" dirty="0">
                <a:latin typeface="Sagona Book" panose="02020503050505020204" pitchFamily="18" charset="0"/>
                <a:cs typeface="Consolas" panose="020B0609020204030204" pitchFamily="49" charset="0"/>
              </a:rPr>
              <a:t>An image for their face</a:t>
            </a:r>
          </a:p>
          <a:p>
            <a:pPr lvl="1"/>
            <a:r>
              <a:rPr lang="en-US" sz="1600" dirty="0">
                <a:latin typeface="Sagona Book" panose="02020503050505020204" pitchFamily="18" charset="0"/>
                <a:cs typeface="Consolas" panose="020B0609020204030204" pitchFamily="49" charset="0"/>
              </a:rPr>
              <a:t>A text element for their name</a:t>
            </a:r>
          </a:p>
          <a:p>
            <a:pPr lvl="1"/>
            <a:r>
              <a:rPr lang="en-US" sz="1600" dirty="0">
                <a:latin typeface="Sagona Book" panose="02020503050505020204" pitchFamily="18" charset="0"/>
                <a:cs typeface="Consolas" panose="020B0609020204030204" pitchFamily="49" charset="0"/>
              </a:rPr>
              <a:t>Another text element for their status.</a:t>
            </a:r>
          </a:p>
          <a:p>
            <a:pPr lvl="2"/>
            <a:r>
              <a:rPr lang="en-US" sz="1500" dirty="0">
                <a:latin typeface="Sagona Book" panose="02020503050505020204" pitchFamily="18" charset="0"/>
                <a:cs typeface="Consolas" panose="020B0609020204030204" pitchFamily="49" charset="0"/>
              </a:rPr>
              <a:t>(also maybe a fourth image for those green/yellow/red circles).</a:t>
            </a:r>
          </a:p>
          <a:p>
            <a:r>
              <a:rPr lang="en-US" sz="1800" dirty="0">
                <a:latin typeface="Sagona Book" panose="02020503050505020204" pitchFamily="18" charset="0"/>
                <a:cs typeface="Consolas" panose="020B0609020204030204" pitchFamily="49" charset="0"/>
              </a:rPr>
              <a:t>It would make sense that clicking on *any* of those elements should do the ”same thing” right?</a:t>
            </a:r>
          </a:p>
          <a:p>
            <a:pPr lvl="1"/>
            <a:r>
              <a:rPr lang="en-US" sz="1600" dirty="0">
                <a:latin typeface="Sagona Book" panose="02020503050505020204" pitchFamily="18" charset="0"/>
                <a:cs typeface="Consolas" panose="020B0609020204030204" pitchFamily="49" charset="0"/>
              </a:rPr>
              <a:t>E.g., touching their name, picture, or status update all gives the person a call.</a:t>
            </a:r>
          </a:p>
          <a:p>
            <a:r>
              <a:rPr lang="en-US" sz="1800" dirty="0">
                <a:latin typeface="Sagona Book" panose="02020503050505020204" pitchFamily="18" charset="0"/>
                <a:cs typeface="Consolas" panose="020B0609020204030204" pitchFamily="49" charset="0"/>
              </a:rPr>
              <a:t>As we just saw, </a:t>
            </a:r>
            <a:r>
              <a:rPr lang="en-US" sz="1800" dirty="0" err="1">
                <a:latin typeface="Consolas" panose="020B0609020204030204" pitchFamily="49" charset="0"/>
                <a:cs typeface="Consolas" panose="020B0609020204030204" pitchFamily="49" charset="0"/>
              </a:rPr>
              <a:t>TouchableOpacity</a:t>
            </a:r>
            <a:r>
              <a:rPr lang="en-US" sz="1800" dirty="0">
                <a:latin typeface="Sagona Book" panose="02020503050505020204" pitchFamily="18" charset="0"/>
                <a:cs typeface="Consolas" panose="020B0609020204030204" pitchFamily="49" charset="0"/>
              </a:rPr>
              <a:t> would let us do that easily!</a:t>
            </a:r>
          </a:p>
          <a:p>
            <a:pPr lvl="1"/>
            <a:endParaRPr lang="en-US" sz="18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1500" dirty="0">
              <a:latin typeface="Consolas" panose="020B0609020204030204" pitchFamily="49" charset="0"/>
              <a:cs typeface="Consolas" panose="020B0609020204030204" pitchFamily="49" charset="0"/>
            </a:endParaRP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26CCA515-EFE2-F343-A37B-D42C66B3B165}"/>
              </a:ext>
            </a:extLst>
          </p:cNvPr>
          <p:cNvPicPr>
            <a:picLocks noChangeAspect="1"/>
          </p:cNvPicPr>
          <p:nvPr/>
        </p:nvPicPr>
        <p:blipFill>
          <a:blip r:embed="rId2"/>
          <a:stretch>
            <a:fillRect/>
          </a:stretch>
        </p:blipFill>
        <p:spPr>
          <a:xfrm>
            <a:off x="8934467" y="1328394"/>
            <a:ext cx="2965248" cy="5186322"/>
          </a:xfrm>
          <a:prstGeom prst="rect">
            <a:avLst/>
          </a:prstGeom>
        </p:spPr>
      </p:pic>
    </p:spTree>
    <p:extLst>
      <p:ext uri="{BB962C8B-B14F-4D97-AF65-F5344CB8AC3E}">
        <p14:creationId xmlns:p14="http://schemas.microsoft.com/office/powerpoint/2010/main" val="1698990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Working with </a:t>
            </a:r>
            <a:r>
              <a:rPr lang="en-US" dirty="0" err="1">
                <a:latin typeface="Consolas" panose="020B0609020204030204" pitchFamily="49" charset="0"/>
                <a:cs typeface="Consolas" panose="020B0609020204030204" pitchFamily="49" charset="0"/>
              </a:rPr>
              <a:t>TouchableOpacity</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7"/>
            <a:ext cx="10589989" cy="4183381"/>
          </a:xfrm>
        </p:spPr>
        <p:txBody>
          <a:bodyPr>
            <a:normAutofit/>
          </a:bodyPr>
          <a:lstStyle/>
          <a:p>
            <a:r>
              <a:rPr lang="en-US" sz="2000" dirty="0"/>
              <a:t>So, cool! This is good! We have achieved interactivity.</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But like, as great as </a:t>
            </a:r>
            <a:r>
              <a:rPr lang="en-US" sz="2000" dirty="0" err="1">
                <a:latin typeface="Consolas" panose="020B0609020204030204" pitchFamily="49" charset="0"/>
                <a:cs typeface="Consolas" panose="020B0609020204030204" pitchFamily="49" charset="0"/>
              </a:rPr>
              <a:t>console.log</a:t>
            </a:r>
            <a:r>
              <a:rPr lang="en-US" sz="2000" dirty="0">
                <a:latin typeface="Consolas" panose="020B0609020204030204" pitchFamily="49" charset="0"/>
                <a:cs typeface="Consolas" panose="020B0609020204030204" pitchFamily="49" charset="0"/>
              </a:rPr>
              <a:t>() </a:t>
            </a:r>
            <a:r>
              <a:rPr lang="en-US" sz="2000" dirty="0">
                <a:latin typeface="Sagona Book" panose="02020503050505020204" pitchFamily="18" charset="0"/>
                <a:cs typeface="Consolas" panose="020B0609020204030204" pitchFamily="49" charset="0"/>
              </a:rPr>
              <a:t>is, that’s much more thrilling for us as developers than it will be for users.</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Let’s fulfill the dream we originally promised today! Let’s officially make our app MULTISCREEN with the power of </a:t>
            </a:r>
            <a:r>
              <a:rPr lang="en-US" sz="2000" b="1" dirty="0">
                <a:latin typeface="Sagona Book" panose="02020503050505020204" pitchFamily="18" charset="0"/>
                <a:cs typeface="Consolas" panose="020B0609020204030204" pitchFamily="49" charset="0"/>
              </a:rPr>
              <a:t>React Navigation</a:t>
            </a:r>
            <a:r>
              <a:rPr lang="en-US" sz="2000" dirty="0">
                <a:latin typeface="Sagona Book" panose="02020503050505020204" pitchFamily="18" charset="0"/>
                <a:cs typeface="Consolas" panose="020B0609020204030204" pitchFamily="49" charset="0"/>
              </a:rPr>
              <a:t>.</a:t>
            </a:r>
            <a:endParaRPr lang="en-US" sz="1800" dirty="0">
              <a:latin typeface="Sagona Book" panose="02020503050505020204" pitchFamily="18" charset="0"/>
              <a:cs typeface="Consolas" panose="020B0609020204030204" pitchFamily="49" charset="0"/>
            </a:endParaRPr>
          </a:p>
          <a:p>
            <a:pPr lvl="1"/>
            <a:endParaRPr lang="en-US" sz="18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15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51664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strike="sngStrike" dirty="0"/>
              <a:t>Setting Some Goals</a:t>
            </a:r>
          </a:p>
          <a:p>
            <a:r>
              <a:rPr lang="en-US" sz="2000" strike="sngStrike" dirty="0"/>
              <a:t>Working with </a:t>
            </a:r>
            <a:r>
              <a:rPr lang="en-US" sz="2000" strike="sngStrike" dirty="0">
                <a:latin typeface="Consolas" panose="020B0609020204030204" pitchFamily="49" charset="0"/>
                <a:cs typeface="Consolas" panose="020B0609020204030204" pitchFamily="49" charset="0"/>
              </a:rPr>
              <a:t>Button</a:t>
            </a:r>
          </a:p>
          <a:p>
            <a:r>
              <a:rPr lang="en-US" sz="2000" strike="sngStrike" dirty="0"/>
              <a:t>Working with </a:t>
            </a:r>
            <a:r>
              <a:rPr lang="en-US" sz="2000" strike="sngStrike" dirty="0" err="1">
                <a:latin typeface="Consolas" panose="020B0609020204030204" pitchFamily="49" charset="0"/>
                <a:cs typeface="Consolas" panose="020B0609020204030204" pitchFamily="49" charset="0"/>
              </a:rPr>
              <a:t>TouchableOpacity</a:t>
            </a:r>
            <a:endParaRPr lang="en-US" sz="2000" strike="sngStrike" dirty="0">
              <a:latin typeface="Consolas" panose="020B0609020204030204" pitchFamily="49"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Introduction to React Navigation.</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2889616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7"/>
            <a:ext cx="3972671" cy="4183381"/>
          </a:xfrm>
        </p:spPr>
        <p:txBody>
          <a:bodyPr>
            <a:normAutofit/>
          </a:bodyPr>
          <a:lstStyle/>
          <a:p>
            <a:r>
              <a:rPr lang="en-US" sz="2000" dirty="0"/>
              <a:t>So we’ve seen this a few times now!</a:t>
            </a:r>
          </a:p>
          <a:p>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By this point we now have a lovely home screen with things we can click on.</a:t>
            </a:r>
          </a:p>
          <a:p>
            <a:pPr marL="0" indent="0">
              <a:buNone/>
            </a:pPr>
            <a:endParaRPr lang="en-US" sz="2000" dirty="0">
              <a:latin typeface="Sagona Book" panose="02020503050505020204" pitchFamily="18" charset="0"/>
              <a:cs typeface="Consolas" panose="020B0609020204030204" pitchFamily="49" charset="0"/>
            </a:endParaRPr>
          </a:p>
          <a:p>
            <a:r>
              <a:rPr lang="en-US" sz="2000" dirty="0">
                <a:latin typeface="Sagona Book" panose="02020503050505020204" pitchFamily="18" charset="0"/>
                <a:cs typeface="Consolas" panose="020B0609020204030204" pitchFamily="49" charset="0"/>
              </a:rPr>
              <a:t>But how do we get it to switch screens when we click?</a:t>
            </a:r>
            <a:endParaRPr lang="en-US" sz="1800" dirty="0">
              <a:latin typeface="Consolas" panose="020B0609020204030204" pitchFamily="49" charset="0"/>
              <a:cs typeface="Consolas" panose="020B0609020204030204" pitchFamily="49" charset="0"/>
            </a:endParaRPr>
          </a:p>
        </p:txBody>
      </p:sp>
      <p:grpSp>
        <p:nvGrpSpPr>
          <p:cNvPr id="19" name="Group 18">
            <a:extLst>
              <a:ext uri="{FF2B5EF4-FFF2-40B4-BE49-F238E27FC236}">
                <a16:creationId xmlns:a16="http://schemas.microsoft.com/office/drawing/2014/main" id="{01352567-FF4B-C74B-AF87-0687F8663095}"/>
              </a:ext>
            </a:extLst>
          </p:cNvPr>
          <p:cNvGrpSpPr/>
          <p:nvPr/>
        </p:nvGrpSpPr>
        <p:grpSpPr>
          <a:xfrm>
            <a:off x="4798167" y="112446"/>
            <a:ext cx="7043098" cy="6697926"/>
            <a:chOff x="4798167" y="112446"/>
            <a:chExt cx="7043098" cy="6697926"/>
          </a:xfrm>
        </p:grpSpPr>
        <p:grpSp>
          <p:nvGrpSpPr>
            <p:cNvPr id="4" name="Group 3">
              <a:extLst>
                <a:ext uri="{FF2B5EF4-FFF2-40B4-BE49-F238E27FC236}">
                  <a16:creationId xmlns:a16="http://schemas.microsoft.com/office/drawing/2014/main" id="{C83C7E32-1CC4-634E-82D0-AF3B9659F31A}"/>
                </a:ext>
              </a:extLst>
            </p:cNvPr>
            <p:cNvGrpSpPr/>
            <p:nvPr/>
          </p:nvGrpSpPr>
          <p:grpSpPr>
            <a:xfrm>
              <a:off x="9245600" y="3428999"/>
              <a:ext cx="2595665" cy="3381373"/>
              <a:chOff x="6320769" y="2689242"/>
              <a:chExt cx="2396296" cy="3933132"/>
            </a:xfrm>
          </p:grpSpPr>
          <p:pic>
            <p:nvPicPr>
              <p:cNvPr id="5" name="Picture 4" descr="The Click To Message Feature Can Also Be Implemented - Empty Phone Frame  PNG Image | Transparent PNG Free Download on SeekPNG">
                <a:extLst>
                  <a:ext uri="{FF2B5EF4-FFF2-40B4-BE49-F238E27FC236}">
                    <a16:creationId xmlns:a16="http://schemas.microsoft.com/office/drawing/2014/main" id="{78238082-65F0-7F42-A9B0-D3427239F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48A00F-E165-0F44-920B-53F90ECA1840}"/>
                  </a:ext>
                </a:extLst>
              </p:cNvPr>
              <p:cNvSpPr txBox="1"/>
              <p:nvPr/>
            </p:nvSpPr>
            <p:spPr>
              <a:xfrm>
                <a:off x="6990080" y="3589664"/>
                <a:ext cx="640598" cy="369332"/>
              </a:xfrm>
              <a:prstGeom prst="rect">
                <a:avLst/>
              </a:prstGeom>
              <a:noFill/>
            </p:spPr>
            <p:txBody>
              <a:bodyPr wrap="square" rtlCol="0">
                <a:spAutoFit/>
              </a:bodyPr>
              <a:lstStyle/>
              <a:p>
                <a:r>
                  <a:rPr lang="en-US" dirty="0"/>
                  <a:t>Ben</a:t>
                </a:r>
              </a:p>
            </p:txBody>
          </p:sp>
          <p:sp>
            <p:nvSpPr>
              <p:cNvPr id="7" name="TextBox 6">
                <a:extLst>
                  <a:ext uri="{FF2B5EF4-FFF2-40B4-BE49-F238E27FC236}">
                    <a16:creationId xmlns:a16="http://schemas.microsoft.com/office/drawing/2014/main" id="{CBE472B7-E96B-784C-8C6F-55E89836FB31}"/>
                  </a:ext>
                </a:extLst>
              </p:cNvPr>
              <p:cNvSpPr txBox="1"/>
              <p:nvPr/>
            </p:nvSpPr>
            <p:spPr>
              <a:xfrm>
                <a:off x="6990080" y="3958996"/>
                <a:ext cx="640598" cy="369332"/>
              </a:xfrm>
              <a:prstGeom prst="rect">
                <a:avLst/>
              </a:prstGeom>
              <a:noFill/>
            </p:spPr>
            <p:txBody>
              <a:bodyPr wrap="square" rtlCol="0">
                <a:spAutoFit/>
              </a:bodyPr>
              <a:lstStyle/>
              <a:p>
                <a:r>
                  <a:rPr lang="en-US" dirty="0"/>
                  <a:t>Ted</a:t>
                </a:r>
              </a:p>
            </p:txBody>
          </p:sp>
          <p:sp>
            <p:nvSpPr>
              <p:cNvPr id="8" name="TextBox 7">
                <a:extLst>
                  <a:ext uri="{FF2B5EF4-FFF2-40B4-BE49-F238E27FC236}">
                    <a16:creationId xmlns:a16="http://schemas.microsoft.com/office/drawing/2014/main" id="{4797AE25-2F28-E349-9343-D396CB9BB2BC}"/>
                  </a:ext>
                </a:extLst>
              </p:cNvPr>
              <p:cNvSpPr txBox="1"/>
              <p:nvPr/>
            </p:nvSpPr>
            <p:spPr>
              <a:xfrm>
                <a:off x="6990080" y="4319257"/>
                <a:ext cx="1280160" cy="369332"/>
              </a:xfrm>
              <a:prstGeom prst="rect">
                <a:avLst/>
              </a:prstGeom>
              <a:noFill/>
            </p:spPr>
            <p:txBody>
              <a:bodyPr wrap="square" rtlCol="0">
                <a:spAutoFit/>
              </a:bodyPr>
              <a:lstStyle/>
              <a:p>
                <a:r>
                  <a:rPr lang="en-US" dirty="0"/>
                  <a:t>Chris</a:t>
                </a:r>
              </a:p>
            </p:txBody>
          </p:sp>
          <p:sp>
            <p:nvSpPr>
              <p:cNvPr id="9" name="TextBox 8">
                <a:extLst>
                  <a:ext uri="{FF2B5EF4-FFF2-40B4-BE49-F238E27FC236}">
                    <a16:creationId xmlns:a16="http://schemas.microsoft.com/office/drawing/2014/main" id="{56AFA220-2339-8348-B128-AB612437DD21}"/>
                  </a:ext>
                </a:extLst>
              </p:cNvPr>
              <p:cNvSpPr txBox="1"/>
              <p:nvPr/>
            </p:nvSpPr>
            <p:spPr>
              <a:xfrm>
                <a:off x="6990080" y="4655808"/>
                <a:ext cx="1057674" cy="369332"/>
              </a:xfrm>
              <a:prstGeom prst="rect">
                <a:avLst/>
              </a:prstGeom>
              <a:noFill/>
            </p:spPr>
            <p:txBody>
              <a:bodyPr wrap="square" rtlCol="0">
                <a:spAutoFit/>
              </a:bodyPr>
              <a:lstStyle/>
              <a:p>
                <a:r>
                  <a:rPr lang="en-US" dirty="0"/>
                  <a:t>Matt</a:t>
                </a:r>
              </a:p>
            </p:txBody>
          </p:sp>
          <p:sp>
            <p:nvSpPr>
              <p:cNvPr id="10" name="TextBox 9">
                <a:extLst>
                  <a:ext uri="{FF2B5EF4-FFF2-40B4-BE49-F238E27FC236}">
                    <a16:creationId xmlns:a16="http://schemas.microsoft.com/office/drawing/2014/main" id="{278C4657-2B5E-4749-BB84-0EA4EACDE824}"/>
                  </a:ext>
                </a:extLst>
              </p:cNvPr>
              <p:cNvSpPr txBox="1"/>
              <p:nvPr/>
            </p:nvSpPr>
            <p:spPr>
              <a:xfrm>
                <a:off x="6990080" y="5039737"/>
                <a:ext cx="1280160" cy="369332"/>
              </a:xfrm>
              <a:prstGeom prst="rect">
                <a:avLst/>
              </a:prstGeom>
              <a:noFill/>
            </p:spPr>
            <p:txBody>
              <a:bodyPr wrap="square" rtlCol="0">
                <a:spAutoFit/>
              </a:bodyPr>
              <a:lstStyle/>
              <a:p>
                <a:r>
                  <a:rPr lang="en-US" dirty="0"/>
                  <a:t>James</a:t>
                </a:r>
              </a:p>
            </p:txBody>
          </p:sp>
        </p:grpSp>
        <p:grpSp>
          <p:nvGrpSpPr>
            <p:cNvPr id="11" name="Group 10">
              <a:extLst>
                <a:ext uri="{FF2B5EF4-FFF2-40B4-BE49-F238E27FC236}">
                  <a16:creationId xmlns:a16="http://schemas.microsoft.com/office/drawing/2014/main" id="{D8920F83-7DAA-384F-ACF8-70B697EA744B}"/>
                </a:ext>
              </a:extLst>
            </p:cNvPr>
            <p:cNvGrpSpPr/>
            <p:nvPr/>
          </p:nvGrpSpPr>
          <p:grpSpPr>
            <a:xfrm>
              <a:off x="9245599" y="112446"/>
              <a:ext cx="2595665" cy="3381373"/>
              <a:chOff x="6320769" y="2689242"/>
              <a:chExt cx="2396296" cy="3933132"/>
            </a:xfrm>
          </p:grpSpPr>
          <p:pic>
            <p:nvPicPr>
              <p:cNvPr id="12" name="Picture 11" descr="The Click To Message Feature Can Also Be Implemented - Empty Phone Frame  PNG Image | Transparent PNG Free Download on SeekPNG">
                <a:extLst>
                  <a:ext uri="{FF2B5EF4-FFF2-40B4-BE49-F238E27FC236}">
                    <a16:creationId xmlns:a16="http://schemas.microsoft.com/office/drawing/2014/main" id="{1BD76B8B-66C1-8448-A467-6F7475EFD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EBAF1EE-E930-6E4A-B812-C342E8A1795A}"/>
                  </a:ext>
                </a:extLst>
              </p:cNvPr>
              <p:cNvSpPr txBox="1"/>
              <p:nvPr/>
            </p:nvSpPr>
            <p:spPr>
              <a:xfrm>
                <a:off x="6674751" y="3427168"/>
                <a:ext cx="1711782" cy="1825791"/>
              </a:xfrm>
              <a:prstGeom prst="rect">
                <a:avLst/>
              </a:prstGeom>
              <a:noFill/>
            </p:spPr>
            <p:txBody>
              <a:bodyPr wrap="square" rtlCol="0">
                <a:spAutoFit/>
              </a:bodyPr>
              <a:lstStyle/>
              <a:p>
                <a:r>
                  <a:rPr lang="en-US" sz="1200" dirty="0"/>
                  <a:t>This is the components screen!</a:t>
                </a:r>
              </a:p>
              <a:p>
                <a:endParaRPr lang="en-US" sz="1200" dirty="0"/>
              </a:p>
              <a:p>
                <a:r>
                  <a:rPr lang="en-US" sz="1200" dirty="0"/>
                  <a:t>I love mobile programming!!</a:t>
                </a:r>
              </a:p>
              <a:p>
                <a:endParaRPr lang="en-US" sz="1200" dirty="0"/>
              </a:p>
              <a:p>
                <a:r>
                  <a:rPr lang="en-US" sz="1200" dirty="0"/>
                  <a:t>It is the only time I feel alive</a:t>
                </a:r>
              </a:p>
            </p:txBody>
          </p:sp>
        </p:grpSp>
        <p:pic>
          <p:nvPicPr>
            <p:cNvPr id="14" name="Picture 13" descr="The Click To Message Feature Can Also Be Implemented - Empty Phone Frame  PNG Image | Transparent PNG Free Download on SeekPNG">
              <a:extLst>
                <a:ext uri="{FF2B5EF4-FFF2-40B4-BE49-F238E27FC236}">
                  <a16:creationId xmlns:a16="http://schemas.microsoft.com/office/drawing/2014/main" id="{C32AD6C2-66B0-5648-86D4-F77097700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167" y="2014194"/>
              <a:ext cx="2595665" cy="3381373"/>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D38B0A39-0AC6-B848-950A-098AA1FF9848}"/>
                </a:ext>
              </a:extLst>
            </p:cNvPr>
            <p:cNvSpPr/>
            <p:nvPr/>
          </p:nvSpPr>
          <p:spPr>
            <a:xfrm>
              <a:off x="5232400" y="2705100"/>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ComponentsScreen</a:t>
              </a:r>
              <a:endParaRPr lang="en-US" sz="1200" dirty="0"/>
            </a:p>
          </p:txBody>
        </p:sp>
        <p:sp>
          <p:nvSpPr>
            <p:cNvPr id="16" name="Rounded Rectangle 15">
              <a:extLst>
                <a:ext uri="{FF2B5EF4-FFF2-40B4-BE49-F238E27FC236}">
                  <a16:creationId xmlns:a16="http://schemas.microsoft.com/office/drawing/2014/main" id="{6E9189FD-F364-9D40-B4AA-0AB5FFFDF022}"/>
                </a:ext>
              </a:extLst>
            </p:cNvPr>
            <p:cNvSpPr/>
            <p:nvPr/>
          </p:nvSpPr>
          <p:spPr>
            <a:xfrm>
              <a:off x="5232400" y="3428999"/>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ListScreen</a:t>
              </a:r>
              <a:endParaRPr lang="en-US" sz="1200" dirty="0"/>
            </a:p>
          </p:txBody>
        </p:sp>
        <p:cxnSp>
          <p:nvCxnSpPr>
            <p:cNvPr id="17" name="Elbow Connector 16">
              <a:extLst>
                <a:ext uri="{FF2B5EF4-FFF2-40B4-BE49-F238E27FC236}">
                  <a16:creationId xmlns:a16="http://schemas.microsoft.com/office/drawing/2014/main" id="{3996A89D-EDD1-8A43-A2A1-E75A38071189}"/>
                </a:ext>
              </a:extLst>
            </p:cNvPr>
            <p:cNvCxnSpPr>
              <a:stCxn id="15" idx="3"/>
              <a:endCxn id="12" idx="1"/>
            </p:cNvCxnSpPr>
            <p:nvPr/>
          </p:nvCxnSpPr>
          <p:spPr>
            <a:xfrm flipV="1">
              <a:off x="6908800" y="1803133"/>
              <a:ext cx="2336799" cy="113056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7BD806D9-710E-6347-B1F1-C16F60D9280B}"/>
                </a:ext>
              </a:extLst>
            </p:cNvPr>
            <p:cNvCxnSpPr>
              <a:cxnSpLocks/>
              <a:stCxn id="16" idx="3"/>
              <a:endCxn id="5" idx="1"/>
            </p:cNvCxnSpPr>
            <p:nvPr/>
          </p:nvCxnSpPr>
          <p:spPr>
            <a:xfrm>
              <a:off x="6908800" y="3657599"/>
              <a:ext cx="2336800" cy="146208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6413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7"/>
            <a:ext cx="5321303" cy="4183381"/>
          </a:xfrm>
        </p:spPr>
        <p:txBody>
          <a:bodyPr>
            <a:normAutofit/>
          </a:bodyPr>
          <a:lstStyle/>
          <a:p>
            <a:r>
              <a:rPr lang="en-US" sz="2000" dirty="0"/>
              <a:t>I’m hoping that some of your brains are heading towards the </a:t>
            </a:r>
            <a:r>
              <a:rPr lang="en-US" sz="2000" dirty="0" err="1"/>
              <a:t>App.js</a:t>
            </a:r>
            <a:r>
              <a:rPr lang="en-US" sz="2000" dirty="0"/>
              <a:t> file.</a:t>
            </a:r>
            <a:endParaRPr lang="en-US" sz="2000" dirty="0">
              <a:latin typeface="Consolas" panose="020B0609020204030204" pitchFamily="49" charset="0"/>
              <a:cs typeface="Consolas" panose="020B0609020204030204" pitchFamily="49" charset="0"/>
            </a:endParaRPr>
          </a:p>
          <a:p>
            <a:r>
              <a:rPr lang="en-US" sz="2000" dirty="0">
                <a:latin typeface="Sagona Book" panose="02020503050505020204" pitchFamily="18" charset="0"/>
              </a:rPr>
              <a:t>We haven’t really gone into much detail, but we’ve worked with this function every time we want to change our “start screen”</a:t>
            </a:r>
          </a:p>
          <a:p>
            <a:r>
              <a:rPr lang="en-US" sz="2000" dirty="0">
                <a:latin typeface="Sagona Book" panose="02020503050505020204" pitchFamily="18" charset="0"/>
              </a:rPr>
              <a:t>If the function name is to be believed, we are creating a </a:t>
            </a:r>
            <a:r>
              <a:rPr lang="en-US" sz="2000" b="1" dirty="0">
                <a:latin typeface="Sagona Book" panose="02020503050505020204" pitchFamily="18" charset="0"/>
              </a:rPr>
              <a:t>Stack Navigator</a:t>
            </a:r>
            <a:r>
              <a:rPr lang="en-US" sz="2000" dirty="0">
                <a:latin typeface="Sagona Book" panose="02020503050505020204" pitchFamily="18" charset="0"/>
              </a:rPr>
              <a:t>.</a:t>
            </a:r>
          </a:p>
          <a:p>
            <a:r>
              <a:rPr lang="en-US" sz="2000" dirty="0">
                <a:latin typeface="Sagona Book" panose="02020503050505020204" pitchFamily="18" charset="0"/>
              </a:rPr>
              <a:t>So what then, is a </a:t>
            </a:r>
            <a:r>
              <a:rPr lang="en-US" sz="2000" b="1" dirty="0">
                <a:latin typeface="Sagona Book" panose="02020503050505020204" pitchFamily="18" charset="0"/>
              </a:rPr>
              <a:t>Stack Navigator</a:t>
            </a:r>
            <a:r>
              <a:rPr lang="en-US" sz="2000" dirty="0">
                <a:latin typeface="Sagona Book" panose="02020503050505020204" pitchFamily="18" charset="0"/>
              </a:rPr>
              <a:t>?</a:t>
            </a:r>
          </a:p>
        </p:txBody>
      </p:sp>
      <p:pic>
        <p:nvPicPr>
          <p:cNvPr id="20" name="Picture 19">
            <a:extLst>
              <a:ext uri="{FF2B5EF4-FFF2-40B4-BE49-F238E27FC236}">
                <a16:creationId xmlns:a16="http://schemas.microsoft.com/office/drawing/2014/main" id="{7F555150-70F0-994D-8CA8-C0D087C4A5DA}"/>
              </a:ext>
            </a:extLst>
          </p:cNvPr>
          <p:cNvPicPr>
            <a:picLocks noChangeAspect="1"/>
          </p:cNvPicPr>
          <p:nvPr/>
        </p:nvPicPr>
        <p:blipFill>
          <a:blip r:embed="rId2"/>
          <a:stretch>
            <a:fillRect/>
          </a:stretch>
        </p:blipFill>
        <p:spPr>
          <a:xfrm>
            <a:off x="6453414" y="2014194"/>
            <a:ext cx="5130800" cy="3581400"/>
          </a:xfrm>
          <a:prstGeom prst="rect">
            <a:avLst/>
          </a:prstGeom>
        </p:spPr>
      </p:pic>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22C3D2ED-EBDE-BF4D-B324-EB3BE5800596}"/>
                  </a:ext>
                </a:extLst>
              </p14:cNvPr>
              <p14:cNvContentPartPr/>
              <p14:nvPr/>
            </p14:nvContentPartPr>
            <p14:xfrm>
              <a:off x="5824954" y="1425471"/>
              <a:ext cx="5886000" cy="3178080"/>
            </p14:xfrm>
          </p:contentPart>
        </mc:Choice>
        <mc:Fallback xmlns="">
          <p:pic>
            <p:nvPicPr>
              <p:cNvPr id="21" name="Ink 20">
                <a:extLst>
                  <a:ext uri="{FF2B5EF4-FFF2-40B4-BE49-F238E27FC236}">
                    <a16:creationId xmlns:a16="http://schemas.microsoft.com/office/drawing/2014/main" id="{22C3D2ED-EBDE-BF4D-B324-EB3BE5800596}"/>
                  </a:ext>
                </a:extLst>
              </p:cNvPr>
              <p:cNvPicPr/>
              <p:nvPr/>
            </p:nvPicPr>
            <p:blipFill>
              <a:blip r:embed="rId4"/>
              <a:stretch>
                <a:fillRect/>
              </a:stretch>
            </p:blipFill>
            <p:spPr>
              <a:xfrm>
                <a:off x="5816314" y="1416831"/>
                <a:ext cx="5903640" cy="3195720"/>
              </a:xfrm>
              <a:prstGeom prst="rect">
                <a:avLst/>
              </a:prstGeom>
            </p:spPr>
          </p:pic>
        </mc:Fallback>
      </mc:AlternateContent>
    </p:spTree>
    <p:extLst>
      <p:ext uri="{BB962C8B-B14F-4D97-AF65-F5344CB8AC3E}">
        <p14:creationId xmlns:p14="http://schemas.microsoft.com/office/powerpoint/2010/main" val="28053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7"/>
            <a:ext cx="10589989" cy="4183381"/>
          </a:xfrm>
        </p:spPr>
        <p:txBody>
          <a:bodyPr>
            <a:normAutofit/>
          </a:bodyPr>
          <a:lstStyle/>
          <a:p>
            <a:r>
              <a:rPr lang="en-US" sz="2000" dirty="0"/>
              <a:t>Well, simply put, the Stack Navigator helps decide what gets rendered to the screen.</a:t>
            </a:r>
          </a:p>
          <a:p>
            <a:r>
              <a:rPr lang="en-US" sz="2000" dirty="0">
                <a:latin typeface="Sagona Book" panose="02020503050505020204" pitchFamily="18" charset="0"/>
              </a:rPr>
              <a:t>We tell it what all of the options are! In this case right now, there’s three different screens to choose from.</a:t>
            </a:r>
          </a:p>
        </p:txBody>
      </p:sp>
      <p:grpSp>
        <p:nvGrpSpPr>
          <p:cNvPr id="5" name="Group 4">
            <a:extLst>
              <a:ext uri="{FF2B5EF4-FFF2-40B4-BE49-F238E27FC236}">
                <a16:creationId xmlns:a16="http://schemas.microsoft.com/office/drawing/2014/main" id="{010A9F47-6C18-FC4B-8A56-71335446326E}"/>
              </a:ext>
            </a:extLst>
          </p:cNvPr>
          <p:cNvGrpSpPr/>
          <p:nvPr/>
        </p:nvGrpSpPr>
        <p:grpSpPr>
          <a:xfrm>
            <a:off x="1066800" y="3429000"/>
            <a:ext cx="9484177" cy="2841171"/>
            <a:chOff x="827314" y="2721596"/>
            <a:chExt cx="9484177" cy="2841171"/>
          </a:xfrm>
        </p:grpSpPr>
        <p:sp>
          <p:nvSpPr>
            <p:cNvPr id="4" name="Rectangle 3">
              <a:extLst>
                <a:ext uri="{FF2B5EF4-FFF2-40B4-BE49-F238E27FC236}">
                  <a16:creationId xmlns:a16="http://schemas.microsoft.com/office/drawing/2014/main" id="{016A0A03-C7D9-D74D-94EC-202847DF3291}"/>
                </a:ext>
              </a:extLst>
            </p:cNvPr>
            <p:cNvSpPr/>
            <p:nvPr/>
          </p:nvSpPr>
          <p:spPr>
            <a:xfrm>
              <a:off x="827314" y="2721596"/>
              <a:ext cx="2775857" cy="2841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Navigation</a:t>
              </a:r>
            </a:p>
            <a:p>
              <a:pPr algn="ctr"/>
              <a:r>
                <a:rPr lang="en-US" dirty="0"/>
                <a:t>Stack Navigator</a:t>
              </a:r>
            </a:p>
          </p:txBody>
        </p:sp>
        <p:sp>
          <p:nvSpPr>
            <p:cNvPr id="7" name="Rectangle 6">
              <a:extLst>
                <a:ext uri="{FF2B5EF4-FFF2-40B4-BE49-F238E27FC236}">
                  <a16:creationId xmlns:a16="http://schemas.microsoft.com/office/drawing/2014/main" id="{D8BE0583-6BDB-4A4F-8678-236B44F47A12}"/>
                </a:ext>
              </a:extLst>
            </p:cNvPr>
            <p:cNvSpPr/>
            <p:nvPr/>
          </p:nvSpPr>
          <p:spPr>
            <a:xfrm>
              <a:off x="7494814" y="2721596"/>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 Screen</a:t>
              </a:r>
            </a:p>
          </p:txBody>
        </p:sp>
        <p:sp>
          <p:nvSpPr>
            <p:cNvPr id="8" name="Rectangle 7">
              <a:extLst>
                <a:ext uri="{FF2B5EF4-FFF2-40B4-BE49-F238E27FC236}">
                  <a16:creationId xmlns:a16="http://schemas.microsoft.com/office/drawing/2014/main" id="{0BF83D10-EFDB-9748-9619-1E3D041330E7}"/>
                </a:ext>
              </a:extLst>
            </p:cNvPr>
            <p:cNvSpPr/>
            <p:nvPr/>
          </p:nvSpPr>
          <p:spPr>
            <a:xfrm>
              <a:off x="7494813" y="3871755"/>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Components Screen</a:t>
              </a:r>
            </a:p>
          </p:txBody>
        </p:sp>
        <p:sp>
          <p:nvSpPr>
            <p:cNvPr id="9" name="Rectangle 8">
              <a:extLst>
                <a:ext uri="{FF2B5EF4-FFF2-40B4-BE49-F238E27FC236}">
                  <a16:creationId xmlns:a16="http://schemas.microsoft.com/office/drawing/2014/main" id="{D8798951-A346-B042-B1A9-BB4A15A0A3F8}"/>
                </a:ext>
              </a:extLst>
            </p:cNvPr>
            <p:cNvSpPr/>
            <p:nvPr/>
          </p:nvSpPr>
          <p:spPr>
            <a:xfrm>
              <a:off x="7535634" y="4979480"/>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Screen</a:t>
              </a:r>
            </a:p>
          </p:txBody>
        </p:sp>
      </p:grpSp>
      <p:cxnSp>
        <p:nvCxnSpPr>
          <p:cNvPr id="10" name="Elbow Connector 9">
            <a:extLst>
              <a:ext uri="{FF2B5EF4-FFF2-40B4-BE49-F238E27FC236}">
                <a16:creationId xmlns:a16="http://schemas.microsoft.com/office/drawing/2014/main" id="{C8CED54B-A719-AD48-AF70-AB584B8454EA}"/>
              </a:ext>
            </a:extLst>
          </p:cNvPr>
          <p:cNvCxnSpPr>
            <a:stCxn id="4" idx="3"/>
            <a:endCxn id="7" idx="1"/>
          </p:cNvCxnSpPr>
          <p:nvPr/>
        </p:nvCxnSpPr>
        <p:spPr>
          <a:xfrm flipV="1">
            <a:off x="3842657" y="3699426"/>
            <a:ext cx="3891643" cy="1150160"/>
          </a:xfrm>
          <a:prstGeom prst="bentConnector3">
            <a:avLst>
              <a:gd name="adj1" fmla="val 21049"/>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0664470F-CBB6-E643-84C6-C4989416DB81}"/>
              </a:ext>
            </a:extLst>
          </p:cNvPr>
          <p:cNvCxnSpPr>
            <a:cxnSpLocks/>
            <a:stCxn id="4" idx="3"/>
            <a:endCxn id="9" idx="1"/>
          </p:cNvCxnSpPr>
          <p:nvPr/>
        </p:nvCxnSpPr>
        <p:spPr>
          <a:xfrm>
            <a:off x="3842657" y="4849586"/>
            <a:ext cx="3932463" cy="1107724"/>
          </a:xfrm>
          <a:prstGeom prst="bentConnector3">
            <a:avLst>
              <a:gd name="adj1" fmla="val 20934"/>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EB95B92-9813-9D42-9280-9BA6BA43EC5B}"/>
              </a:ext>
            </a:extLst>
          </p:cNvPr>
          <p:cNvCxnSpPr>
            <a:cxnSpLocks/>
            <a:stCxn id="4" idx="3"/>
            <a:endCxn id="8" idx="1"/>
          </p:cNvCxnSpPr>
          <p:nvPr/>
        </p:nvCxnSpPr>
        <p:spPr>
          <a:xfrm flipV="1">
            <a:off x="3842657" y="4849585"/>
            <a:ext cx="3891642" cy="1"/>
          </a:xfrm>
          <a:prstGeom prst="bentConnector3">
            <a:avLst>
              <a:gd name="adj1" fmla="val 50000"/>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705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Setting Some Goals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9"/>
            <a:ext cx="3519714" cy="3849624"/>
          </a:xfrm>
        </p:spPr>
        <p:txBody>
          <a:bodyPr>
            <a:normAutofit fontScale="92500" lnSpcReduction="10000"/>
          </a:bodyPr>
          <a:lstStyle/>
          <a:p>
            <a:r>
              <a:rPr lang="en-US" sz="2000" dirty="0"/>
              <a:t>Well, probably for a few reasons, but here’s the one we’re focusing on today:</a:t>
            </a:r>
          </a:p>
          <a:p>
            <a:endParaRPr lang="en-US" sz="2000" dirty="0"/>
          </a:p>
          <a:p>
            <a:pPr marL="0" indent="0" algn="ctr">
              <a:buNone/>
            </a:pPr>
            <a:r>
              <a:rPr lang="en-US" sz="2000" i="1" dirty="0"/>
              <a:t>Currently, all of our apps can only be a single screen!</a:t>
            </a:r>
            <a:endParaRPr lang="en-US" sz="2000" dirty="0"/>
          </a:p>
          <a:p>
            <a:pPr marL="0" indent="0" algn="ctr">
              <a:buNone/>
            </a:pPr>
            <a:endParaRPr lang="en-US" sz="2000" i="1" dirty="0"/>
          </a:p>
          <a:p>
            <a:r>
              <a:rPr lang="en-US" sz="2000" dirty="0"/>
              <a:t>We haven’t learned how to make a single app with multiple screens in it yet!</a:t>
            </a:r>
          </a:p>
          <a:p>
            <a:pPr marL="457200" indent="-457200">
              <a:buFont typeface="+mj-lt"/>
              <a:buAutoNum type="arabicPeriod"/>
            </a:pPr>
            <a:endParaRPr lang="en-US" sz="2000" dirty="0"/>
          </a:p>
          <a:p>
            <a:endParaRPr lang="en-US" sz="2000" dirty="0"/>
          </a:p>
        </p:txBody>
      </p:sp>
      <p:pic>
        <p:nvPicPr>
          <p:cNvPr id="4" name="Picture 3">
            <a:extLst>
              <a:ext uri="{FF2B5EF4-FFF2-40B4-BE49-F238E27FC236}">
                <a16:creationId xmlns:a16="http://schemas.microsoft.com/office/drawing/2014/main" id="{9FD5A485-3915-894D-8750-5509A3315FB7}"/>
              </a:ext>
            </a:extLst>
          </p:cNvPr>
          <p:cNvPicPr>
            <a:picLocks noChangeAspect="1"/>
          </p:cNvPicPr>
          <p:nvPr/>
        </p:nvPicPr>
        <p:blipFill>
          <a:blip r:embed="rId2"/>
          <a:stretch>
            <a:fillRect/>
          </a:stretch>
        </p:blipFill>
        <p:spPr>
          <a:xfrm>
            <a:off x="4635500" y="642594"/>
            <a:ext cx="7556500" cy="5600700"/>
          </a:xfrm>
          <a:prstGeom prst="rect">
            <a:avLst/>
          </a:prstGeom>
        </p:spPr>
      </p:pic>
    </p:spTree>
    <p:extLst>
      <p:ext uri="{BB962C8B-B14F-4D97-AF65-F5344CB8AC3E}">
        <p14:creationId xmlns:p14="http://schemas.microsoft.com/office/powerpoint/2010/main" val="1901868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7"/>
            <a:ext cx="10589989" cy="4183381"/>
          </a:xfrm>
        </p:spPr>
        <p:txBody>
          <a:bodyPr>
            <a:normAutofit/>
          </a:bodyPr>
          <a:lstStyle/>
          <a:p>
            <a:r>
              <a:rPr lang="en-US" sz="2000" dirty="0"/>
              <a:t>BUT – it doesn’t just decide what to render… it also has the power to pass down props to the screens as well!</a:t>
            </a:r>
          </a:p>
          <a:p>
            <a:pPr lvl="1"/>
            <a:r>
              <a:rPr lang="en-US" sz="1800" dirty="0">
                <a:latin typeface="Sagona Book" panose="02020503050505020204" pitchFamily="18" charset="0"/>
              </a:rPr>
              <a:t>Now, this is actually slightly new/cool! </a:t>
            </a:r>
            <a:r>
              <a:rPr lang="en-US" sz="1800" b="1" dirty="0">
                <a:solidFill>
                  <a:schemeClr val="accent1"/>
                </a:solidFill>
                <a:latin typeface="Sagona Book" panose="02020503050505020204" pitchFamily="18" charset="0"/>
              </a:rPr>
              <a:t>How does this differ from what we’ve seen before?</a:t>
            </a:r>
          </a:p>
        </p:txBody>
      </p:sp>
      <p:grpSp>
        <p:nvGrpSpPr>
          <p:cNvPr id="5" name="Group 4">
            <a:extLst>
              <a:ext uri="{FF2B5EF4-FFF2-40B4-BE49-F238E27FC236}">
                <a16:creationId xmlns:a16="http://schemas.microsoft.com/office/drawing/2014/main" id="{010A9F47-6C18-FC4B-8A56-71335446326E}"/>
              </a:ext>
            </a:extLst>
          </p:cNvPr>
          <p:cNvGrpSpPr/>
          <p:nvPr/>
        </p:nvGrpSpPr>
        <p:grpSpPr>
          <a:xfrm>
            <a:off x="1066800" y="3429000"/>
            <a:ext cx="9484177" cy="2841171"/>
            <a:chOff x="827314" y="2721596"/>
            <a:chExt cx="9484177" cy="2841171"/>
          </a:xfrm>
        </p:grpSpPr>
        <p:sp>
          <p:nvSpPr>
            <p:cNvPr id="4" name="Rectangle 3">
              <a:extLst>
                <a:ext uri="{FF2B5EF4-FFF2-40B4-BE49-F238E27FC236}">
                  <a16:creationId xmlns:a16="http://schemas.microsoft.com/office/drawing/2014/main" id="{016A0A03-C7D9-D74D-94EC-202847DF3291}"/>
                </a:ext>
              </a:extLst>
            </p:cNvPr>
            <p:cNvSpPr/>
            <p:nvPr/>
          </p:nvSpPr>
          <p:spPr>
            <a:xfrm>
              <a:off x="827314" y="2721596"/>
              <a:ext cx="2775857" cy="2841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Navigation</a:t>
              </a:r>
            </a:p>
            <a:p>
              <a:pPr algn="ctr"/>
              <a:r>
                <a:rPr lang="en-US" dirty="0"/>
                <a:t>Stack Navigator</a:t>
              </a:r>
            </a:p>
          </p:txBody>
        </p:sp>
        <p:sp>
          <p:nvSpPr>
            <p:cNvPr id="7" name="Rectangle 6">
              <a:extLst>
                <a:ext uri="{FF2B5EF4-FFF2-40B4-BE49-F238E27FC236}">
                  <a16:creationId xmlns:a16="http://schemas.microsoft.com/office/drawing/2014/main" id="{D8BE0583-6BDB-4A4F-8678-236B44F47A12}"/>
                </a:ext>
              </a:extLst>
            </p:cNvPr>
            <p:cNvSpPr/>
            <p:nvPr/>
          </p:nvSpPr>
          <p:spPr>
            <a:xfrm>
              <a:off x="7494814" y="2721596"/>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 Screen</a:t>
              </a:r>
            </a:p>
          </p:txBody>
        </p:sp>
        <p:sp>
          <p:nvSpPr>
            <p:cNvPr id="8" name="Rectangle 7">
              <a:extLst>
                <a:ext uri="{FF2B5EF4-FFF2-40B4-BE49-F238E27FC236}">
                  <a16:creationId xmlns:a16="http://schemas.microsoft.com/office/drawing/2014/main" id="{0BF83D10-EFDB-9748-9619-1E3D041330E7}"/>
                </a:ext>
              </a:extLst>
            </p:cNvPr>
            <p:cNvSpPr/>
            <p:nvPr/>
          </p:nvSpPr>
          <p:spPr>
            <a:xfrm>
              <a:off x="7494813" y="3871755"/>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Components Screen</a:t>
              </a:r>
            </a:p>
          </p:txBody>
        </p:sp>
        <p:sp>
          <p:nvSpPr>
            <p:cNvPr id="9" name="Rectangle 8">
              <a:extLst>
                <a:ext uri="{FF2B5EF4-FFF2-40B4-BE49-F238E27FC236}">
                  <a16:creationId xmlns:a16="http://schemas.microsoft.com/office/drawing/2014/main" id="{D8798951-A346-B042-B1A9-BB4A15A0A3F8}"/>
                </a:ext>
              </a:extLst>
            </p:cNvPr>
            <p:cNvSpPr/>
            <p:nvPr/>
          </p:nvSpPr>
          <p:spPr>
            <a:xfrm>
              <a:off x="7535634" y="4979480"/>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Screen</a:t>
              </a:r>
            </a:p>
          </p:txBody>
        </p:sp>
      </p:grpSp>
      <p:cxnSp>
        <p:nvCxnSpPr>
          <p:cNvPr id="10" name="Elbow Connector 9">
            <a:extLst>
              <a:ext uri="{FF2B5EF4-FFF2-40B4-BE49-F238E27FC236}">
                <a16:creationId xmlns:a16="http://schemas.microsoft.com/office/drawing/2014/main" id="{C8CED54B-A719-AD48-AF70-AB584B8454EA}"/>
              </a:ext>
            </a:extLst>
          </p:cNvPr>
          <p:cNvCxnSpPr>
            <a:stCxn id="4" idx="3"/>
            <a:endCxn id="7" idx="1"/>
          </p:cNvCxnSpPr>
          <p:nvPr/>
        </p:nvCxnSpPr>
        <p:spPr>
          <a:xfrm flipV="1">
            <a:off x="3842657" y="3699426"/>
            <a:ext cx="3891643" cy="1150160"/>
          </a:xfrm>
          <a:prstGeom prst="bentConnector3">
            <a:avLst>
              <a:gd name="adj1" fmla="val 21049"/>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0664470F-CBB6-E643-84C6-C4989416DB81}"/>
              </a:ext>
            </a:extLst>
          </p:cNvPr>
          <p:cNvCxnSpPr>
            <a:cxnSpLocks/>
            <a:stCxn id="4" idx="3"/>
            <a:endCxn id="9" idx="1"/>
          </p:cNvCxnSpPr>
          <p:nvPr/>
        </p:nvCxnSpPr>
        <p:spPr>
          <a:xfrm>
            <a:off x="3842657" y="4849586"/>
            <a:ext cx="3932463" cy="1107724"/>
          </a:xfrm>
          <a:prstGeom prst="bentConnector3">
            <a:avLst>
              <a:gd name="adj1" fmla="val 20934"/>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EB95B92-9813-9D42-9280-9BA6BA43EC5B}"/>
              </a:ext>
            </a:extLst>
          </p:cNvPr>
          <p:cNvCxnSpPr>
            <a:cxnSpLocks/>
            <a:stCxn id="4" idx="3"/>
            <a:endCxn id="8" idx="1"/>
          </p:cNvCxnSpPr>
          <p:nvPr/>
        </p:nvCxnSpPr>
        <p:spPr>
          <a:xfrm flipV="1">
            <a:off x="3842657" y="4849585"/>
            <a:ext cx="3891642" cy="1"/>
          </a:xfrm>
          <a:prstGeom prst="bentConnector3">
            <a:avLst>
              <a:gd name="adj1" fmla="val 50000"/>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55C9BF-7A6C-9D43-95E1-AA802B07A754}"/>
              </a:ext>
            </a:extLst>
          </p:cNvPr>
          <p:cNvSpPr/>
          <p:nvPr/>
        </p:nvSpPr>
        <p:spPr>
          <a:xfrm>
            <a:off x="5237388" y="3262447"/>
            <a:ext cx="1143000" cy="391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Props</a:t>
            </a:r>
          </a:p>
        </p:txBody>
      </p:sp>
      <p:sp>
        <p:nvSpPr>
          <p:cNvPr id="13" name="Rectangle 12">
            <a:extLst>
              <a:ext uri="{FF2B5EF4-FFF2-40B4-BE49-F238E27FC236}">
                <a16:creationId xmlns:a16="http://schemas.microsoft.com/office/drawing/2014/main" id="{77BDCECA-D70D-424F-B9C1-9B62DD047B93}"/>
              </a:ext>
            </a:extLst>
          </p:cNvPr>
          <p:cNvSpPr/>
          <p:nvPr/>
        </p:nvSpPr>
        <p:spPr>
          <a:xfrm>
            <a:off x="5282290" y="4435153"/>
            <a:ext cx="1143000" cy="391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Props</a:t>
            </a:r>
          </a:p>
        </p:txBody>
      </p:sp>
      <p:sp>
        <p:nvSpPr>
          <p:cNvPr id="15" name="Rectangle 14">
            <a:extLst>
              <a:ext uri="{FF2B5EF4-FFF2-40B4-BE49-F238E27FC236}">
                <a16:creationId xmlns:a16="http://schemas.microsoft.com/office/drawing/2014/main" id="{CB111766-CBDC-DA41-9F7C-8C9C1A108E29}"/>
              </a:ext>
            </a:extLst>
          </p:cNvPr>
          <p:cNvSpPr/>
          <p:nvPr/>
        </p:nvSpPr>
        <p:spPr>
          <a:xfrm>
            <a:off x="5282290" y="5520060"/>
            <a:ext cx="1143000" cy="391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Props</a:t>
            </a:r>
          </a:p>
        </p:txBody>
      </p:sp>
    </p:spTree>
    <p:extLst>
      <p:ext uri="{BB962C8B-B14F-4D97-AF65-F5344CB8AC3E}">
        <p14:creationId xmlns:p14="http://schemas.microsoft.com/office/powerpoint/2010/main" val="1502630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8" y="1890847"/>
            <a:ext cx="3976916" cy="4183381"/>
          </a:xfrm>
        </p:spPr>
        <p:txBody>
          <a:bodyPr>
            <a:normAutofit/>
          </a:bodyPr>
          <a:lstStyle/>
          <a:p>
            <a:r>
              <a:rPr lang="en-US" sz="2000" dirty="0"/>
              <a:t>Before we were using props for components made by the React Native folks!</a:t>
            </a:r>
          </a:p>
          <a:p>
            <a:r>
              <a:rPr lang="en-US" sz="2000" dirty="0" err="1">
                <a:latin typeface="Consolas" panose="020B0609020204030204" pitchFamily="49" charset="0"/>
                <a:cs typeface="Consolas" panose="020B0609020204030204" pitchFamily="49" charset="0"/>
              </a:rPr>
              <a:t>FlastList</a:t>
            </a:r>
            <a:r>
              <a:rPr lang="en-US" sz="2000" dirty="0">
                <a:latin typeface="Sagona Book" panose="02020503050505020204" pitchFamily="18" charset="0"/>
              </a:rPr>
              <a:t> had </a:t>
            </a:r>
            <a:r>
              <a:rPr lang="en-US" sz="2000" dirty="0" err="1">
                <a:latin typeface="Consolas" panose="020B0609020204030204" pitchFamily="49" charset="0"/>
                <a:cs typeface="Consolas" panose="020B0609020204030204" pitchFamily="49" charset="0"/>
              </a:rPr>
              <a:t>keyExtractor</a:t>
            </a:r>
            <a:r>
              <a:rPr lang="en-US" sz="2000" dirty="0">
                <a:latin typeface="Sagona Book" panose="02020503050505020204" pitchFamily="18" charset="0"/>
              </a:rPr>
              <a:t>, and </a:t>
            </a:r>
            <a:r>
              <a:rPr lang="en-US" sz="2000" dirty="0">
                <a:latin typeface="Consolas" panose="020B0609020204030204" pitchFamily="49" charset="0"/>
                <a:cs typeface="Consolas" panose="020B0609020204030204" pitchFamily="49" charset="0"/>
              </a:rPr>
              <a:t>data</a:t>
            </a:r>
            <a:r>
              <a:rPr lang="en-US" sz="2000" dirty="0">
                <a:latin typeface="Sagona Book" panose="02020503050505020204" pitchFamily="18" charset="0"/>
              </a:rPr>
              <a:t>, and </a:t>
            </a:r>
            <a:r>
              <a:rPr lang="en-US" sz="2000" dirty="0" err="1">
                <a:latin typeface="Consolas" panose="020B0609020204030204" pitchFamily="49" charset="0"/>
                <a:cs typeface="Consolas" panose="020B0609020204030204" pitchFamily="49" charset="0"/>
              </a:rPr>
              <a:t>renderItem</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Button</a:t>
            </a:r>
            <a:r>
              <a:rPr lang="en-US" sz="2000" dirty="0">
                <a:latin typeface="Sagona Book" panose="02020503050505020204" pitchFamily="18" charset="0"/>
              </a:rPr>
              <a:t> had </a:t>
            </a:r>
            <a:r>
              <a:rPr lang="en-US" sz="2000" dirty="0" err="1">
                <a:latin typeface="Consolas" panose="020B0609020204030204" pitchFamily="49" charset="0"/>
                <a:cs typeface="Consolas" panose="020B0609020204030204" pitchFamily="49" charset="0"/>
              </a:rPr>
              <a:t>onPress</a:t>
            </a:r>
            <a:r>
              <a:rPr lang="en-US" sz="2000" dirty="0">
                <a:latin typeface="Sagona Book" panose="02020503050505020204" pitchFamily="18" charset="0"/>
              </a:rPr>
              <a:t> and </a:t>
            </a:r>
            <a:r>
              <a:rPr lang="en-US" sz="2000" dirty="0">
                <a:latin typeface="Consolas" panose="020B0609020204030204" pitchFamily="49" charset="0"/>
                <a:cs typeface="Consolas" panose="020B0609020204030204" pitchFamily="49" charset="0"/>
              </a:rPr>
              <a:t>title</a:t>
            </a:r>
          </a:p>
          <a:p>
            <a:r>
              <a:rPr lang="en-US" sz="2000" dirty="0">
                <a:latin typeface="Consolas" panose="020B0609020204030204" pitchFamily="49" charset="0"/>
                <a:cs typeface="Consolas" panose="020B0609020204030204" pitchFamily="49" charset="0"/>
              </a:rPr>
              <a:t>Text</a:t>
            </a:r>
            <a:r>
              <a:rPr lang="en-US" sz="2000" dirty="0">
                <a:latin typeface="Sagona Book" panose="02020503050505020204" pitchFamily="18" charset="0"/>
              </a:rPr>
              <a:t> had </a:t>
            </a:r>
            <a:r>
              <a:rPr lang="en-US" sz="2000" dirty="0">
                <a:latin typeface="Consolas" panose="020B0609020204030204" pitchFamily="49" charset="0"/>
                <a:cs typeface="Consolas" panose="020B0609020204030204" pitchFamily="49" charset="0"/>
              </a:rPr>
              <a:t>style</a:t>
            </a:r>
          </a:p>
          <a:p>
            <a:r>
              <a:rPr lang="en-US" sz="1800" dirty="0"/>
              <a:t>These were all props defined by others!</a:t>
            </a:r>
          </a:p>
          <a:p>
            <a:endParaRPr lang="en-US" sz="1800" dirty="0">
              <a:latin typeface="Consolas" panose="020B0609020204030204" pitchFamily="49" charset="0"/>
              <a:cs typeface="Consolas" panose="020B0609020204030204" pitchFamily="49" charset="0"/>
            </a:endParaRPr>
          </a:p>
        </p:txBody>
      </p:sp>
      <p:pic>
        <p:nvPicPr>
          <p:cNvPr id="11" name="Picture 10">
            <a:extLst>
              <a:ext uri="{FF2B5EF4-FFF2-40B4-BE49-F238E27FC236}">
                <a16:creationId xmlns:a16="http://schemas.microsoft.com/office/drawing/2014/main" id="{141631EC-C7ED-9F48-9065-F6C6E47EB465}"/>
              </a:ext>
            </a:extLst>
          </p:cNvPr>
          <p:cNvPicPr>
            <a:picLocks noChangeAspect="1"/>
          </p:cNvPicPr>
          <p:nvPr/>
        </p:nvPicPr>
        <p:blipFill>
          <a:blip r:embed="rId2"/>
          <a:stretch>
            <a:fillRect/>
          </a:stretch>
        </p:blipFill>
        <p:spPr>
          <a:xfrm>
            <a:off x="5334000" y="1524180"/>
            <a:ext cx="6858000" cy="2565400"/>
          </a:xfrm>
          <a:prstGeom prst="rect">
            <a:avLst/>
          </a:prstGeom>
        </p:spPr>
      </p:pic>
      <p:pic>
        <p:nvPicPr>
          <p:cNvPr id="12" name="Picture 11">
            <a:extLst>
              <a:ext uri="{FF2B5EF4-FFF2-40B4-BE49-F238E27FC236}">
                <a16:creationId xmlns:a16="http://schemas.microsoft.com/office/drawing/2014/main" id="{88294941-764B-594D-BE05-8F012B3BF9A1}"/>
              </a:ext>
            </a:extLst>
          </p:cNvPr>
          <p:cNvPicPr>
            <a:picLocks noChangeAspect="1"/>
          </p:cNvPicPr>
          <p:nvPr/>
        </p:nvPicPr>
        <p:blipFill>
          <a:blip r:embed="rId3"/>
          <a:stretch>
            <a:fillRect/>
          </a:stretch>
        </p:blipFill>
        <p:spPr>
          <a:xfrm>
            <a:off x="4978400" y="4405657"/>
            <a:ext cx="7213600" cy="876300"/>
          </a:xfrm>
          <a:prstGeom prst="rect">
            <a:avLst/>
          </a:prstGeom>
        </p:spPr>
      </p:pic>
      <p:pic>
        <p:nvPicPr>
          <p:cNvPr id="16" name="Picture 15">
            <a:extLst>
              <a:ext uri="{FF2B5EF4-FFF2-40B4-BE49-F238E27FC236}">
                <a16:creationId xmlns:a16="http://schemas.microsoft.com/office/drawing/2014/main" id="{2EC3FFCD-DDAF-DE49-BFE8-0638D9A947B1}"/>
              </a:ext>
            </a:extLst>
          </p:cNvPr>
          <p:cNvPicPr>
            <a:picLocks noChangeAspect="1"/>
          </p:cNvPicPr>
          <p:nvPr/>
        </p:nvPicPr>
        <p:blipFill>
          <a:blip r:embed="rId4"/>
          <a:stretch>
            <a:fillRect/>
          </a:stretch>
        </p:blipFill>
        <p:spPr>
          <a:xfrm>
            <a:off x="6248400" y="5872506"/>
            <a:ext cx="4876800" cy="342900"/>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1BE620A8-50F0-E349-BA9D-200B79E3AB15}"/>
                  </a:ext>
                </a:extLst>
              </p14:cNvPr>
              <p14:cNvContentPartPr/>
              <p14:nvPr/>
            </p14:nvContentPartPr>
            <p14:xfrm>
              <a:off x="4667194" y="1975191"/>
              <a:ext cx="876600" cy="1658880"/>
            </p14:xfrm>
          </p:contentPart>
        </mc:Choice>
        <mc:Fallback xmlns="">
          <p:pic>
            <p:nvPicPr>
              <p:cNvPr id="17" name="Ink 16">
                <a:extLst>
                  <a:ext uri="{FF2B5EF4-FFF2-40B4-BE49-F238E27FC236}">
                    <a16:creationId xmlns:a16="http://schemas.microsoft.com/office/drawing/2014/main" id="{1BE620A8-50F0-E349-BA9D-200B79E3AB15}"/>
                  </a:ext>
                </a:extLst>
              </p:cNvPr>
              <p:cNvPicPr/>
              <p:nvPr/>
            </p:nvPicPr>
            <p:blipFill>
              <a:blip r:embed="rId6"/>
              <a:stretch>
                <a:fillRect/>
              </a:stretch>
            </p:blipFill>
            <p:spPr>
              <a:xfrm>
                <a:off x="4658194" y="1966551"/>
                <a:ext cx="894240" cy="1676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FEB4158A-44BC-DC42-9DBF-5DDD0740434B}"/>
                  </a:ext>
                </a:extLst>
              </p14:cNvPr>
              <p14:cNvContentPartPr/>
              <p14:nvPr/>
            </p14:nvContentPartPr>
            <p14:xfrm>
              <a:off x="2477314" y="4474671"/>
              <a:ext cx="3667680" cy="601560"/>
            </p14:xfrm>
          </p:contentPart>
        </mc:Choice>
        <mc:Fallback xmlns="">
          <p:pic>
            <p:nvPicPr>
              <p:cNvPr id="18" name="Ink 17">
                <a:extLst>
                  <a:ext uri="{FF2B5EF4-FFF2-40B4-BE49-F238E27FC236}">
                    <a16:creationId xmlns:a16="http://schemas.microsoft.com/office/drawing/2014/main" id="{FEB4158A-44BC-DC42-9DBF-5DDD0740434B}"/>
                  </a:ext>
                </a:extLst>
              </p:cNvPr>
              <p:cNvPicPr/>
              <p:nvPr/>
            </p:nvPicPr>
            <p:blipFill>
              <a:blip r:embed="rId8"/>
              <a:stretch>
                <a:fillRect/>
              </a:stretch>
            </p:blipFill>
            <p:spPr>
              <a:xfrm>
                <a:off x="2441674" y="4439031"/>
                <a:ext cx="373932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B1C94852-FBEB-8F46-B8C3-44BC32579BF5}"/>
                  </a:ext>
                </a:extLst>
              </p14:cNvPr>
              <p14:cNvContentPartPr/>
              <p14:nvPr/>
            </p14:nvContentPartPr>
            <p14:xfrm>
              <a:off x="3090034" y="5100711"/>
              <a:ext cx="4387680" cy="1254600"/>
            </p14:xfrm>
          </p:contentPart>
        </mc:Choice>
        <mc:Fallback xmlns="">
          <p:pic>
            <p:nvPicPr>
              <p:cNvPr id="20" name="Ink 19">
                <a:extLst>
                  <a:ext uri="{FF2B5EF4-FFF2-40B4-BE49-F238E27FC236}">
                    <a16:creationId xmlns:a16="http://schemas.microsoft.com/office/drawing/2014/main" id="{B1C94852-FBEB-8F46-B8C3-44BC32579BF5}"/>
                  </a:ext>
                </a:extLst>
              </p:cNvPr>
              <p:cNvPicPr/>
              <p:nvPr/>
            </p:nvPicPr>
            <p:blipFill>
              <a:blip r:embed="rId10"/>
              <a:stretch>
                <a:fillRect/>
              </a:stretch>
            </p:blipFill>
            <p:spPr>
              <a:xfrm>
                <a:off x="3072394" y="5082711"/>
                <a:ext cx="4423320" cy="1290240"/>
              </a:xfrm>
              <a:prstGeom prst="rect">
                <a:avLst/>
              </a:prstGeom>
            </p:spPr>
          </p:pic>
        </mc:Fallback>
      </mc:AlternateContent>
    </p:spTree>
    <p:extLst>
      <p:ext uri="{BB962C8B-B14F-4D97-AF65-F5344CB8AC3E}">
        <p14:creationId xmlns:p14="http://schemas.microsoft.com/office/powerpoint/2010/main" val="191779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7"/>
            <a:ext cx="10589989" cy="4183381"/>
          </a:xfrm>
        </p:spPr>
        <p:txBody>
          <a:bodyPr>
            <a:normAutofit/>
          </a:bodyPr>
          <a:lstStyle/>
          <a:p>
            <a:r>
              <a:rPr lang="en-US" sz="2000" dirty="0"/>
              <a:t>But </a:t>
            </a:r>
            <a:r>
              <a:rPr lang="en-US" sz="2000" dirty="0" err="1">
                <a:latin typeface="Consolas" panose="020B0609020204030204" pitchFamily="49" charset="0"/>
                <a:cs typeface="Consolas" panose="020B0609020204030204" pitchFamily="49" charset="0"/>
              </a:rPr>
              <a:t>HomeScreen</a:t>
            </a:r>
            <a:r>
              <a:rPr lang="en-US" sz="2000" dirty="0"/>
              <a:t> and </a:t>
            </a:r>
            <a:r>
              <a:rPr lang="en-US" sz="2000" dirty="0" err="1">
                <a:latin typeface="Consolas" panose="020B0609020204030204" pitchFamily="49" charset="0"/>
                <a:cs typeface="Consolas" panose="020B0609020204030204" pitchFamily="49" charset="0"/>
              </a:rPr>
              <a:t>ComponentsScreen</a:t>
            </a:r>
            <a:r>
              <a:rPr lang="en-US" sz="2000" dirty="0"/>
              <a:t> and </a:t>
            </a:r>
            <a:r>
              <a:rPr lang="en-US" sz="2000" dirty="0" err="1">
                <a:latin typeface="Consolas" panose="020B0609020204030204" pitchFamily="49" charset="0"/>
                <a:cs typeface="Consolas" panose="020B0609020204030204" pitchFamily="49" charset="0"/>
              </a:rPr>
              <a:t>ListScreen</a:t>
            </a:r>
            <a:r>
              <a:rPr lang="en-US" sz="2000" dirty="0"/>
              <a:t> were all components that WE made!</a:t>
            </a:r>
          </a:p>
          <a:p>
            <a:r>
              <a:rPr lang="en-US" sz="2000" dirty="0">
                <a:latin typeface="Sagona Book" panose="02020503050505020204" pitchFamily="18" charset="0"/>
              </a:rPr>
              <a:t>This means that we’ll be able to define props to customize/configure our very own components!</a:t>
            </a:r>
          </a:p>
          <a:p>
            <a:pPr lvl="1"/>
            <a:r>
              <a:rPr lang="en-US" sz="1600" dirty="0">
                <a:latin typeface="Sagona Book" panose="02020503050505020204" pitchFamily="18" charset="0"/>
              </a:rPr>
              <a:t>And the Stack Navigator will help us to specify them!</a:t>
            </a:r>
          </a:p>
        </p:txBody>
      </p:sp>
      <p:grpSp>
        <p:nvGrpSpPr>
          <p:cNvPr id="11" name="Group 10">
            <a:extLst>
              <a:ext uri="{FF2B5EF4-FFF2-40B4-BE49-F238E27FC236}">
                <a16:creationId xmlns:a16="http://schemas.microsoft.com/office/drawing/2014/main" id="{9788891D-EA56-E24A-A04A-80F980595825}"/>
              </a:ext>
            </a:extLst>
          </p:cNvPr>
          <p:cNvGrpSpPr/>
          <p:nvPr/>
        </p:nvGrpSpPr>
        <p:grpSpPr>
          <a:xfrm>
            <a:off x="1066800" y="3850276"/>
            <a:ext cx="9484177" cy="3007724"/>
            <a:chOff x="1066800" y="3262447"/>
            <a:chExt cx="9484177" cy="3007724"/>
          </a:xfrm>
        </p:grpSpPr>
        <p:grpSp>
          <p:nvGrpSpPr>
            <p:cNvPr id="5" name="Group 4">
              <a:extLst>
                <a:ext uri="{FF2B5EF4-FFF2-40B4-BE49-F238E27FC236}">
                  <a16:creationId xmlns:a16="http://schemas.microsoft.com/office/drawing/2014/main" id="{010A9F47-6C18-FC4B-8A56-71335446326E}"/>
                </a:ext>
              </a:extLst>
            </p:cNvPr>
            <p:cNvGrpSpPr/>
            <p:nvPr/>
          </p:nvGrpSpPr>
          <p:grpSpPr>
            <a:xfrm>
              <a:off x="1066800" y="3429000"/>
              <a:ext cx="9484177" cy="2841171"/>
              <a:chOff x="827314" y="2721596"/>
              <a:chExt cx="9484177" cy="2841171"/>
            </a:xfrm>
          </p:grpSpPr>
          <p:sp>
            <p:nvSpPr>
              <p:cNvPr id="4" name="Rectangle 3">
                <a:extLst>
                  <a:ext uri="{FF2B5EF4-FFF2-40B4-BE49-F238E27FC236}">
                    <a16:creationId xmlns:a16="http://schemas.microsoft.com/office/drawing/2014/main" id="{016A0A03-C7D9-D74D-94EC-202847DF3291}"/>
                  </a:ext>
                </a:extLst>
              </p:cNvPr>
              <p:cNvSpPr/>
              <p:nvPr/>
            </p:nvSpPr>
            <p:spPr>
              <a:xfrm>
                <a:off x="827314" y="2721596"/>
                <a:ext cx="2775857" cy="2841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Navigation</a:t>
                </a:r>
              </a:p>
              <a:p>
                <a:pPr algn="ctr"/>
                <a:r>
                  <a:rPr lang="en-US" dirty="0"/>
                  <a:t>Stack Navigator</a:t>
                </a:r>
              </a:p>
            </p:txBody>
          </p:sp>
          <p:sp>
            <p:nvSpPr>
              <p:cNvPr id="7" name="Rectangle 6">
                <a:extLst>
                  <a:ext uri="{FF2B5EF4-FFF2-40B4-BE49-F238E27FC236}">
                    <a16:creationId xmlns:a16="http://schemas.microsoft.com/office/drawing/2014/main" id="{D8BE0583-6BDB-4A4F-8678-236B44F47A12}"/>
                  </a:ext>
                </a:extLst>
              </p:cNvPr>
              <p:cNvSpPr/>
              <p:nvPr/>
            </p:nvSpPr>
            <p:spPr>
              <a:xfrm>
                <a:off x="7494814" y="2721596"/>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 Screen</a:t>
                </a:r>
              </a:p>
            </p:txBody>
          </p:sp>
          <p:sp>
            <p:nvSpPr>
              <p:cNvPr id="8" name="Rectangle 7">
                <a:extLst>
                  <a:ext uri="{FF2B5EF4-FFF2-40B4-BE49-F238E27FC236}">
                    <a16:creationId xmlns:a16="http://schemas.microsoft.com/office/drawing/2014/main" id="{0BF83D10-EFDB-9748-9619-1E3D041330E7}"/>
                  </a:ext>
                </a:extLst>
              </p:cNvPr>
              <p:cNvSpPr/>
              <p:nvPr/>
            </p:nvSpPr>
            <p:spPr>
              <a:xfrm>
                <a:off x="7494813" y="3871755"/>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Components Screen</a:t>
                </a:r>
              </a:p>
            </p:txBody>
          </p:sp>
          <p:sp>
            <p:nvSpPr>
              <p:cNvPr id="9" name="Rectangle 8">
                <a:extLst>
                  <a:ext uri="{FF2B5EF4-FFF2-40B4-BE49-F238E27FC236}">
                    <a16:creationId xmlns:a16="http://schemas.microsoft.com/office/drawing/2014/main" id="{D8798951-A346-B042-B1A9-BB4A15A0A3F8}"/>
                  </a:ext>
                </a:extLst>
              </p:cNvPr>
              <p:cNvSpPr/>
              <p:nvPr/>
            </p:nvSpPr>
            <p:spPr>
              <a:xfrm>
                <a:off x="7535634" y="4979480"/>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Screen</a:t>
                </a:r>
              </a:p>
            </p:txBody>
          </p:sp>
        </p:grpSp>
        <p:cxnSp>
          <p:nvCxnSpPr>
            <p:cNvPr id="10" name="Elbow Connector 9">
              <a:extLst>
                <a:ext uri="{FF2B5EF4-FFF2-40B4-BE49-F238E27FC236}">
                  <a16:creationId xmlns:a16="http://schemas.microsoft.com/office/drawing/2014/main" id="{C8CED54B-A719-AD48-AF70-AB584B8454EA}"/>
                </a:ext>
              </a:extLst>
            </p:cNvPr>
            <p:cNvCxnSpPr>
              <a:stCxn id="4" idx="3"/>
              <a:endCxn id="7" idx="1"/>
            </p:cNvCxnSpPr>
            <p:nvPr/>
          </p:nvCxnSpPr>
          <p:spPr>
            <a:xfrm flipV="1">
              <a:off x="3842657" y="3699426"/>
              <a:ext cx="3891643" cy="1150160"/>
            </a:xfrm>
            <a:prstGeom prst="bentConnector3">
              <a:avLst>
                <a:gd name="adj1" fmla="val 21049"/>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0664470F-CBB6-E643-84C6-C4989416DB81}"/>
                </a:ext>
              </a:extLst>
            </p:cNvPr>
            <p:cNvCxnSpPr>
              <a:cxnSpLocks/>
              <a:stCxn id="4" idx="3"/>
              <a:endCxn id="9" idx="1"/>
            </p:cNvCxnSpPr>
            <p:nvPr/>
          </p:nvCxnSpPr>
          <p:spPr>
            <a:xfrm>
              <a:off x="3842657" y="4849586"/>
              <a:ext cx="3932463" cy="1107724"/>
            </a:xfrm>
            <a:prstGeom prst="bentConnector3">
              <a:avLst>
                <a:gd name="adj1" fmla="val 20934"/>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EB95B92-9813-9D42-9280-9BA6BA43EC5B}"/>
                </a:ext>
              </a:extLst>
            </p:cNvPr>
            <p:cNvCxnSpPr>
              <a:cxnSpLocks/>
              <a:stCxn id="4" idx="3"/>
              <a:endCxn id="8" idx="1"/>
            </p:cNvCxnSpPr>
            <p:nvPr/>
          </p:nvCxnSpPr>
          <p:spPr>
            <a:xfrm flipV="1">
              <a:off x="3842657" y="4849585"/>
              <a:ext cx="3891642" cy="1"/>
            </a:xfrm>
            <a:prstGeom prst="bentConnector3">
              <a:avLst>
                <a:gd name="adj1" fmla="val 50000"/>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55C9BF-7A6C-9D43-95E1-AA802B07A754}"/>
                </a:ext>
              </a:extLst>
            </p:cNvPr>
            <p:cNvSpPr/>
            <p:nvPr/>
          </p:nvSpPr>
          <p:spPr>
            <a:xfrm>
              <a:off x="5237388" y="3262447"/>
              <a:ext cx="1143000" cy="391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Props</a:t>
              </a:r>
            </a:p>
          </p:txBody>
        </p:sp>
        <p:sp>
          <p:nvSpPr>
            <p:cNvPr id="13" name="Rectangle 12">
              <a:extLst>
                <a:ext uri="{FF2B5EF4-FFF2-40B4-BE49-F238E27FC236}">
                  <a16:creationId xmlns:a16="http://schemas.microsoft.com/office/drawing/2014/main" id="{77BDCECA-D70D-424F-B9C1-9B62DD047B93}"/>
                </a:ext>
              </a:extLst>
            </p:cNvPr>
            <p:cNvSpPr/>
            <p:nvPr/>
          </p:nvSpPr>
          <p:spPr>
            <a:xfrm>
              <a:off x="5282290" y="4435153"/>
              <a:ext cx="1143000" cy="391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Props</a:t>
              </a:r>
            </a:p>
          </p:txBody>
        </p:sp>
        <p:sp>
          <p:nvSpPr>
            <p:cNvPr id="15" name="Rectangle 14">
              <a:extLst>
                <a:ext uri="{FF2B5EF4-FFF2-40B4-BE49-F238E27FC236}">
                  <a16:creationId xmlns:a16="http://schemas.microsoft.com/office/drawing/2014/main" id="{CB111766-CBDC-DA41-9F7C-8C9C1A108E29}"/>
                </a:ext>
              </a:extLst>
            </p:cNvPr>
            <p:cNvSpPr/>
            <p:nvPr/>
          </p:nvSpPr>
          <p:spPr>
            <a:xfrm>
              <a:off x="5282290" y="5520060"/>
              <a:ext cx="1143000" cy="391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Props</a:t>
              </a:r>
            </a:p>
          </p:txBody>
        </p:sp>
      </p:grpSp>
    </p:spTree>
    <p:extLst>
      <p:ext uri="{BB962C8B-B14F-4D97-AF65-F5344CB8AC3E}">
        <p14:creationId xmlns:p14="http://schemas.microsoft.com/office/powerpoint/2010/main" val="520320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7"/>
            <a:ext cx="10589989" cy="4183381"/>
          </a:xfrm>
        </p:spPr>
        <p:txBody>
          <a:bodyPr>
            <a:normAutofit/>
          </a:bodyPr>
          <a:lstStyle/>
          <a:p>
            <a:r>
              <a:rPr lang="en-US" sz="2000" dirty="0"/>
              <a:t>This is also how we’ll be able to specify which screen we want to render. But before we do that, let’s see what it looks like to send props down to one of our own custom components.</a:t>
            </a:r>
            <a:endParaRPr lang="en-US" sz="1600" dirty="0">
              <a:latin typeface="Sagona Book" panose="02020503050505020204" pitchFamily="18" charset="0"/>
            </a:endParaRPr>
          </a:p>
        </p:txBody>
      </p:sp>
      <p:grpSp>
        <p:nvGrpSpPr>
          <p:cNvPr id="11" name="Group 10">
            <a:extLst>
              <a:ext uri="{FF2B5EF4-FFF2-40B4-BE49-F238E27FC236}">
                <a16:creationId xmlns:a16="http://schemas.microsoft.com/office/drawing/2014/main" id="{9788891D-EA56-E24A-A04A-80F980595825}"/>
              </a:ext>
            </a:extLst>
          </p:cNvPr>
          <p:cNvGrpSpPr/>
          <p:nvPr/>
        </p:nvGrpSpPr>
        <p:grpSpPr>
          <a:xfrm>
            <a:off x="1066800" y="3850276"/>
            <a:ext cx="9484177" cy="3007724"/>
            <a:chOff x="1066800" y="3262447"/>
            <a:chExt cx="9484177" cy="3007724"/>
          </a:xfrm>
        </p:grpSpPr>
        <p:grpSp>
          <p:nvGrpSpPr>
            <p:cNvPr id="5" name="Group 4">
              <a:extLst>
                <a:ext uri="{FF2B5EF4-FFF2-40B4-BE49-F238E27FC236}">
                  <a16:creationId xmlns:a16="http://schemas.microsoft.com/office/drawing/2014/main" id="{010A9F47-6C18-FC4B-8A56-71335446326E}"/>
                </a:ext>
              </a:extLst>
            </p:cNvPr>
            <p:cNvGrpSpPr/>
            <p:nvPr/>
          </p:nvGrpSpPr>
          <p:grpSpPr>
            <a:xfrm>
              <a:off x="1066800" y="3429000"/>
              <a:ext cx="9484177" cy="2841171"/>
              <a:chOff x="827314" y="2721596"/>
              <a:chExt cx="9484177" cy="2841171"/>
            </a:xfrm>
          </p:grpSpPr>
          <p:sp>
            <p:nvSpPr>
              <p:cNvPr id="4" name="Rectangle 3">
                <a:extLst>
                  <a:ext uri="{FF2B5EF4-FFF2-40B4-BE49-F238E27FC236}">
                    <a16:creationId xmlns:a16="http://schemas.microsoft.com/office/drawing/2014/main" id="{016A0A03-C7D9-D74D-94EC-202847DF3291}"/>
                  </a:ext>
                </a:extLst>
              </p:cNvPr>
              <p:cNvSpPr/>
              <p:nvPr/>
            </p:nvSpPr>
            <p:spPr>
              <a:xfrm>
                <a:off x="827314" y="2721596"/>
                <a:ext cx="2775857" cy="2841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Navigation</a:t>
                </a:r>
              </a:p>
              <a:p>
                <a:pPr algn="ctr"/>
                <a:r>
                  <a:rPr lang="en-US" dirty="0"/>
                  <a:t>Stack Navigator</a:t>
                </a:r>
              </a:p>
            </p:txBody>
          </p:sp>
          <p:sp>
            <p:nvSpPr>
              <p:cNvPr id="7" name="Rectangle 6">
                <a:extLst>
                  <a:ext uri="{FF2B5EF4-FFF2-40B4-BE49-F238E27FC236}">
                    <a16:creationId xmlns:a16="http://schemas.microsoft.com/office/drawing/2014/main" id="{D8BE0583-6BDB-4A4F-8678-236B44F47A12}"/>
                  </a:ext>
                </a:extLst>
              </p:cNvPr>
              <p:cNvSpPr/>
              <p:nvPr/>
            </p:nvSpPr>
            <p:spPr>
              <a:xfrm>
                <a:off x="7494814" y="2721596"/>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 Screen</a:t>
                </a:r>
              </a:p>
            </p:txBody>
          </p:sp>
          <p:sp>
            <p:nvSpPr>
              <p:cNvPr id="8" name="Rectangle 7">
                <a:extLst>
                  <a:ext uri="{FF2B5EF4-FFF2-40B4-BE49-F238E27FC236}">
                    <a16:creationId xmlns:a16="http://schemas.microsoft.com/office/drawing/2014/main" id="{0BF83D10-EFDB-9748-9619-1E3D041330E7}"/>
                  </a:ext>
                </a:extLst>
              </p:cNvPr>
              <p:cNvSpPr/>
              <p:nvPr/>
            </p:nvSpPr>
            <p:spPr>
              <a:xfrm>
                <a:off x="7494813" y="3871755"/>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Components Screen</a:t>
                </a:r>
              </a:p>
            </p:txBody>
          </p:sp>
          <p:sp>
            <p:nvSpPr>
              <p:cNvPr id="9" name="Rectangle 8">
                <a:extLst>
                  <a:ext uri="{FF2B5EF4-FFF2-40B4-BE49-F238E27FC236}">
                    <a16:creationId xmlns:a16="http://schemas.microsoft.com/office/drawing/2014/main" id="{D8798951-A346-B042-B1A9-BB4A15A0A3F8}"/>
                  </a:ext>
                </a:extLst>
              </p:cNvPr>
              <p:cNvSpPr/>
              <p:nvPr/>
            </p:nvSpPr>
            <p:spPr>
              <a:xfrm>
                <a:off x="7535634" y="4979480"/>
                <a:ext cx="2775857" cy="54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Screen</a:t>
                </a:r>
              </a:p>
            </p:txBody>
          </p:sp>
        </p:grpSp>
        <p:cxnSp>
          <p:nvCxnSpPr>
            <p:cNvPr id="10" name="Elbow Connector 9">
              <a:extLst>
                <a:ext uri="{FF2B5EF4-FFF2-40B4-BE49-F238E27FC236}">
                  <a16:creationId xmlns:a16="http://schemas.microsoft.com/office/drawing/2014/main" id="{C8CED54B-A719-AD48-AF70-AB584B8454EA}"/>
                </a:ext>
              </a:extLst>
            </p:cNvPr>
            <p:cNvCxnSpPr>
              <a:stCxn id="4" idx="3"/>
              <a:endCxn id="7" idx="1"/>
            </p:cNvCxnSpPr>
            <p:nvPr/>
          </p:nvCxnSpPr>
          <p:spPr>
            <a:xfrm flipV="1">
              <a:off x="3842657" y="3699426"/>
              <a:ext cx="3891643" cy="1150160"/>
            </a:xfrm>
            <a:prstGeom prst="bentConnector3">
              <a:avLst>
                <a:gd name="adj1" fmla="val 21049"/>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0664470F-CBB6-E643-84C6-C4989416DB81}"/>
                </a:ext>
              </a:extLst>
            </p:cNvPr>
            <p:cNvCxnSpPr>
              <a:cxnSpLocks/>
              <a:stCxn id="4" idx="3"/>
              <a:endCxn id="9" idx="1"/>
            </p:cNvCxnSpPr>
            <p:nvPr/>
          </p:nvCxnSpPr>
          <p:spPr>
            <a:xfrm>
              <a:off x="3842657" y="4849586"/>
              <a:ext cx="3932463" cy="1107724"/>
            </a:xfrm>
            <a:prstGeom prst="bentConnector3">
              <a:avLst>
                <a:gd name="adj1" fmla="val 20934"/>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EB95B92-9813-9D42-9280-9BA6BA43EC5B}"/>
                </a:ext>
              </a:extLst>
            </p:cNvPr>
            <p:cNvCxnSpPr>
              <a:cxnSpLocks/>
              <a:stCxn id="4" idx="3"/>
              <a:endCxn id="8" idx="1"/>
            </p:cNvCxnSpPr>
            <p:nvPr/>
          </p:nvCxnSpPr>
          <p:spPr>
            <a:xfrm flipV="1">
              <a:off x="3842657" y="4849585"/>
              <a:ext cx="3891642" cy="1"/>
            </a:xfrm>
            <a:prstGeom prst="bentConnector3">
              <a:avLst>
                <a:gd name="adj1" fmla="val 50000"/>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55C9BF-7A6C-9D43-95E1-AA802B07A754}"/>
                </a:ext>
              </a:extLst>
            </p:cNvPr>
            <p:cNvSpPr/>
            <p:nvPr/>
          </p:nvSpPr>
          <p:spPr>
            <a:xfrm>
              <a:off x="5237388" y="3262447"/>
              <a:ext cx="1143000" cy="391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Props</a:t>
              </a:r>
            </a:p>
          </p:txBody>
        </p:sp>
        <p:sp>
          <p:nvSpPr>
            <p:cNvPr id="13" name="Rectangle 12">
              <a:extLst>
                <a:ext uri="{FF2B5EF4-FFF2-40B4-BE49-F238E27FC236}">
                  <a16:creationId xmlns:a16="http://schemas.microsoft.com/office/drawing/2014/main" id="{77BDCECA-D70D-424F-B9C1-9B62DD047B93}"/>
                </a:ext>
              </a:extLst>
            </p:cNvPr>
            <p:cNvSpPr/>
            <p:nvPr/>
          </p:nvSpPr>
          <p:spPr>
            <a:xfrm>
              <a:off x="5282290" y="4435153"/>
              <a:ext cx="1143000" cy="391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Props</a:t>
              </a:r>
            </a:p>
          </p:txBody>
        </p:sp>
        <p:sp>
          <p:nvSpPr>
            <p:cNvPr id="15" name="Rectangle 14">
              <a:extLst>
                <a:ext uri="{FF2B5EF4-FFF2-40B4-BE49-F238E27FC236}">
                  <a16:creationId xmlns:a16="http://schemas.microsoft.com/office/drawing/2014/main" id="{CB111766-CBDC-DA41-9F7C-8C9C1A108E29}"/>
                </a:ext>
              </a:extLst>
            </p:cNvPr>
            <p:cNvSpPr/>
            <p:nvPr/>
          </p:nvSpPr>
          <p:spPr>
            <a:xfrm>
              <a:off x="5282290" y="5520060"/>
              <a:ext cx="1143000" cy="391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Props</a:t>
              </a:r>
            </a:p>
          </p:txBody>
        </p:sp>
      </p:grpSp>
    </p:spTree>
    <p:extLst>
      <p:ext uri="{BB962C8B-B14F-4D97-AF65-F5344CB8AC3E}">
        <p14:creationId xmlns:p14="http://schemas.microsoft.com/office/powerpoint/2010/main" val="578170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7" y="1890847"/>
            <a:ext cx="1909541" cy="4183381"/>
          </a:xfrm>
        </p:spPr>
        <p:txBody>
          <a:bodyPr>
            <a:normAutofit/>
          </a:bodyPr>
          <a:lstStyle/>
          <a:p>
            <a:r>
              <a:rPr lang="en-US" sz="2000" dirty="0"/>
              <a:t>Good news! It’s not too bad!</a:t>
            </a:r>
          </a:p>
          <a:p>
            <a:endParaRPr lang="en-US" sz="2000" dirty="0">
              <a:latin typeface="Sagona Book" panose="02020503050505020204" pitchFamily="18" charset="0"/>
            </a:endParaRPr>
          </a:p>
          <a:p>
            <a:r>
              <a:rPr lang="en-US" sz="2000" dirty="0">
                <a:latin typeface="Sagona Book" panose="02020503050505020204" pitchFamily="18" charset="0"/>
              </a:rPr>
              <a:t>Here are the four parts of our component file, yeah?</a:t>
            </a:r>
            <a:endParaRPr lang="en-US" sz="1600" dirty="0">
              <a:latin typeface="Sagona Book" panose="02020503050505020204" pitchFamily="18" charset="0"/>
            </a:endParaRPr>
          </a:p>
        </p:txBody>
      </p:sp>
      <p:pic>
        <p:nvPicPr>
          <p:cNvPr id="12" name="Picture 11">
            <a:extLst>
              <a:ext uri="{FF2B5EF4-FFF2-40B4-BE49-F238E27FC236}">
                <a16:creationId xmlns:a16="http://schemas.microsoft.com/office/drawing/2014/main" id="{2E03B31B-F57B-C845-BF10-B2F5AA8F9893}"/>
              </a:ext>
            </a:extLst>
          </p:cNvPr>
          <p:cNvPicPr>
            <a:picLocks noChangeAspect="1"/>
          </p:cNvPicPr>
          <p:nvPr/>
        </p:nvPicPr>
        <p:blipFill>
          <a:blip r:embed="rId2"/>
          <a:stretch>
            <a:fillRect/>
          </a:stretch>
        </p:blipFill>
        <p:spPr>
          <a:xfrm>
            <a:off x="2684238" y="146050"/>
            <a:ext cx="9537700" cy="6565900"/>
          </a:xfrm>
          <a:prstGeom prst="rect">
            <a:avLst/>
          </a:prstGeom>
        </p:spPr>
      </p:pic>
    </p:spTree>
    <p:extLst>
      <p:ext uri="{BB962C8B-B14F-4D97-AF65-F5344CB8AC3E}">
        <p14:creationId xmlns:p14="http://schemas.microsoft.com/office/powerpoint/2010/main" val="2172887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2325009" cy="4183381"/>
          </a:xfrm>
        </p:spPr>
        <p:txBody>
          <a:bodyPr>
            <a:normAutofit/>
          </a:bodyPr>
          <a:lstStyle/>
          <a:p>
            <a:r>
              <a:rPr lang="en-US" sz="2000" dirty="0"/>
              <a:t>And this second part is where we define a function that returns our component?</a:t>
            </a:r>
            <a:endParaRPr lang="en-US" sz="1600" dirty="0">
              <a:latin typeface="Sagona Book" panose="02020503050505020204" pitchFamily="18" charset="0"/>
            </a:endParaRPr>
          </a:p>
        </p:txBody>
      </p:sp>
      <p:pic>
        <p:nvPicPr>
          <p:cNvPr id="12" name="Picture 11">
            <a:extLst>
              <a:ext uri="{FF2B5EF4-FFF2-40B4-BE49-F238E27FC236}">
                <a16:creationId xmlns:a16="http://schemas.microsoft.com/office/drawing/2014/main" id="{2E03B31B-F57B-C845-BF10-B2F5AA8F9893}"/>
              </a:ext>
            </a:extLst>
          </p:cNvPr>
          <p:cNvPicPr>
            <a:picLocks noChangeAspect="1"/>
          </p:cNvPicPr>
          <p:nvPr/>
        </p:nvPicPr>
        <p:blipFill>
          <a:blip r:embed="rId2"/>
          <a:stretch>
            <a:fillRect/>
          </a:stretch>
        </p:blipFill>
        <p:spPr>
          <a:xfrm>
            <a:off x="2684238" y="146050"/>
            <a:ext cx="9537700" cy="65659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78C5852-8483-8141-907C-6DF306696579}"/>
                  </a:ext>
                </a:extLst>
              </p14:cNvPr>
              <p14:cNvContentPartPr/>
              <p14:nvPr/>
            </p14:nvContentPartPr>
            <p14:xfrm>
              <a:off x="2371114" y="814551"/>
              <a:ext cx="9154080" cy="3550680"/>
            </p14:xfrm>
          </p:contentPart>
        </mc:Choice>
        <mc:Fallback xmlns="">
          <p:pic>
            <p:nvPicPr>
              <p:cNvPr id="4" name="Ink 3">
                <a:extLst>
                  <a:ext uri="{FF2B5EF4-FFF2-40B4-BE49-F238E27FC236}">
                    <a16:creationId xmlns:a16="http://schemas.microsoft.com/office/drawing/2014/main" id="{178C5852-8483-8141-907C-6DF306696579}"/>
                  </a:ext>
                </a:extLst>
              </p:cNvPr>
              <p:cNvPicPr/>
              <p:nvPr/>
            </p:nvPicPr>
            <p:blipFill>
              <a:blip r:embed="rId4"/>
              <a:stretch>
                <a:fillRect/>
              </a:stretch>
            </p:blipFill>
            <p:spPr>
              <a:xfrm>
                <a:off x="2353474" y="796551"/>
                <a:ext cx="9189720" cy="3586320"/>
              </a:xfrm>
              <a:prstGeom prst="rect">
                <a:avLst/>
              </a:prstGeom>
            </p:spPr>
          </p:pic>
        </mc:Fallback>
      </mc:AlternateContent>
    </p:spTree>
    <p:extLst>
      <p:ext uri="{BB962C8B-B14F-4D97-AF65-F5344CB8AC3E}">
        <p14:creationId xmlns:p14="http://schemas.microsoft.com/office/powerpoint/2010/main" val="2644187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2325009" cy="4183381"/>
          </a:xfrm>
        </p:spPr>
        <p:txBody>
          <a:bodyPr>
            <a:normAutofit lnSpcReduction="10000"/>
          </a:bodyPr>
          <a:lstStyle/>
          <a:p>
            <a:r>
              <a:rPr lang="en-US" sz="2000" dirty="0"/>
              <a:t>All you need to do is specify something in the parameter list!</a:t>
            </a:r>
          </a:p>
          <a:p>
            <a:endParaRPr lang="en-US" sz="2000" dirty="0">
              <a:latin typeface="Sagona Book" panose="02020503050505020204" pitchFamily="18" charset="0"/>
            </a:endParaRPr>
          </a:p>
          <a:p>
            <a:r>
              <a:rPr lang="en-US" sz="2000" dirty="0">
                <a:latin typeface="Sagona Book" panose="02020503050505020204" pitchFamily="18" charset="0"/>
              </a:rPr>
              <a:t>The first parameter will store whatever props you end up passing in!</a:t>
            </a:r>
            <a:endParaRPr lang="en-US" sz="1600" dirty="0">
              <a:latin typeface="Sagona Book" panose="02020503050505020204" pitchFamily="18" charset="0"/>
            </a:endParaRPr>
          </a:p>
        </p:txBody>
      </p:sp>
      <p:pic>
        <p:nvPicPr>
          <p:cNvPr id="5" name="Picture 4">
            <a:extLst>
              <a:ext uri="{FF2B5EF4-FFF2-40B4-BE49-F238E27FC236}">
                <a16:creationId xmlns:a16="http://schemas.microsoft.com/office/drawing/2014/main" id="{EAE83DD6-8B55-454B-A735-02FB8331D2BD}"/>
              </a:ext>
            </a:extLst>
          </p:cNvPr>
          <p:cNvPicPr>
            <a:picLocks noChangeAspect="1"/>
          </p:cNvPicPr>
          <p:nvPr/>
        </p:nvPicPr>
        <p:blipFill>
          <a:blip r:embed="rId2"/>
          <a:stretch>
            <a:fillRect/>
          </a:stretch>
        </p:blipFill>
        <p:spPr>
          <a:xfrm>
            <a:off x="2514600" y="32657"/>
            <a:ext cx="9677400" cy="66167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716DC46-9169-0549-81BB-725DA7E744E1}"/>
                  </a:ext>
                </a:extLst>
              </p14:cNvPr>
              <p14:cNvContentPartPr/>
              <p14:nvPr/>
            </p14:nvContentPartPr>
            <p14:xfrm>
              <a:off x="2370754" y="671631"/>
              <a:ext cx="3786480" cy="1757160"/>
            </p14:xfrm>
          </p:contentPart>
        </mc:Choice>
        <mc:Fallback xmlns="">
          <p:pic>
            <p:nvPicPr>
              <p:cNvPr id="6" name="Ink 5">
                <a:extLst>
                  <a:ext uri="{FF2B5EF4-FFF2-40B4-BE49-F238E27FC236}">
                    <a16:creationId xmlns:a16="http://schemas.microsoft.com/office/drawing/2014/main" id="{5716DC46-9169-0549-81BB-725DA7E744E1}"/>
                  </a:ext>
                </a:extLst>
              </p:cNvPr>
              <p:cNvPicPr/>
              <p:nvPr/>
            </p:nvPicPr>
            <p:blipFill>
              <a:blip r:embed="rId4"/>
              <a:stretch>
                <a:fillRect/>
              </a:stretch>
            </p:blipFill>
            <p:spPr>
              <a:xfrm>
                <a:off x="2353114" y="653991"/>
                <a:ext cx="3822120" cy="1792800"/>
              </a:xfrm>
              <a:prstGeom prst="rect">
                <a:avLst/>
              </a:prstGeom>
            </p:spPr>
          </p:pic>
        </mc:Fallback>
      </mc:AlternateContent>
    </p:spTree>
    <p:extLst>
      <p:ext uri="{BB962C8B-B14F-4D97-AF65-F5344CB8AC3E}">
        <p14:creationId xmlns:p14="http://schemas.microsoft.com/office/powerpoint/2010/main" val="1545316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3267528" cy="4183381"/>
          </a:xfrm>
        </p:spPr>
        <p:txBody>
          <a:bodyPr>
            <a:normAutofit lnSpcReduction="10000"/>
          </a:bodyPr>
          <a:lstStyle/>
          <a:p>
            <a:r>
              <a:rPr lang="en-US" sz="2000" dirty="0"/>
              <a:t>And as it turns out, just by default, *a ton* of props are already automatically getting passed in!</a:t>
            </a:r>
            <a:endParaRPr lang="en-US" sz="2000" dirty="0">
              <a:latin typeface="Sagona Book" panose="02020503050505020204" pitchFamily="18" charset="0"/>
            </a:endParaRPr>
          </a:p>
          <a:p>
            <a:r>
              <a:rPr lang="en-US" sz="2000" dirty="0">
                <a:latin typeface="Sagona Book" panose="02020503050505020204" pitchFamily="18" charset="0"/>
              </a:rPr>
              <a:t>We can verify this for ourselves by printing them out with </a:t>
            </a:r>
            <a:r>
              <a:rPr lang="en-US" sz="2000" dirty="0" err="1">
                <a:latin typeface="Sagona Book" panose="02020503050505020204" pitchFamily="18" charset="0"/>
              </a:rPr>
              <a:t>console.log</a:t>
            </a:r>
            <a:r>
              <a:rPr lang="en-US" sz="2000" dirty="0">
                <a:latin typeface="Sagona Book" panose="02020503050505020204" pitchFamily="18" charset="0"/>
              </a:rPr>
              <a:t>()</a:t>
            </a:r>
          </a:p>
          <a:p>
            <a:pPr lvl="1"/>
            <a:r>
              <a:rPr lang="en-US" sz="1400" dirty="0">
                <a:latin typeface="Sagona Book" panose="02020503050505020204" pitchFamily="18" charset="0"/>
              </a:rPr>
              <a:t>(yes, we are allowed to have additional lines beyond the return statement in our function body!)</a:t>
            </a:r>
          </a:p>
        </p:txBody>
      </p:sp>
      <p:pic>
        <p:nvPicPr>
          <p:cNvPr id="4" name="Picture 3">
            <a:extLst>
              <a:ext uri="{FF2B5EF4-FFF2-40B4-BE49-F238E27FC236}">
                <a16:creationId xmlns:a16="http://schemas.microsoft.com/office/drawing/2014/main" id="{9029756A-6E56-4948-AD95-F615C0F1E2DC}"/>
              </a:ext>
            </a:extLst>
          </p:cNvPr>
          <p:cNvPicPr>
            <a:picLocks noChangeAspect="1"/>
          </p:cNvPicPr>
          <p:nvPr/>
        </p:nvPicPr>
        <p:blipFill>
          <a:blip r:embed="rId2"/>
          <a:stretch>
            <a:fillRect/>
          </a:stretch>
        </p:blipFill>
        <p:spPr>
          <a:xfrm>
            <a:off x="3626757" y="1890847"/>
            <a:ext cx="8432800" cy="3937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74D72C8-776D-724B-8389-9034A1D6941F}"/>
                  </a:ext>
                </a:extLst>
              </p14:cNvPr>
              <p14:cNvContentPartPr/>
              <p14:nvPr/>
            </p14:nvContentPartPr>
            <p14:xfrm>
              <a:off x="3300634" y="2170671"/>
              <a:ext cx="3629160" cy="1722240"/>
            </p14:xfrm>
          </p:contentPart>
        </mc:Choice>
        <mc:Fallback xmlns="">
          <p:pic>
            <p:nvPicPr>
              <p:cNvPr id="7" name="Ink 6">
                <a:extLst>
                  <a:ext uri="{FF2B5EF4-FFF2-40B4-BE49-F238E27FC236}">
                    <a16:creationId xmlns:a16="http://schemas.microsoft.com/office/drawing/2014/main" id="{A74D72C8-776D-724B-8389-9034A1D6941F}"/>
                  </a:ext>
                </a:extLst>
              </p:cNvPr>
              <p:cNvPicPr/>
              <p:nvPr/>
            </p:nvPicPr>
            <p:blipFill>
              <a:blip r:embed="rId4"/>
              <a:stretch>
                <a:fillRect/>
              </a:stretch>
            </p:blipFill>
            <p:spPr>
              <a:xfrm>
                <a:off x="3282634" y="2153031"/>
                <a:ext cx="3664800" cy="1757880"/>
              </a:xfrm>
              <a:prstGeom prst="rect">
                <a:avLst/>
              </a:prstGeom>
            </p:spPr>
          </p:pic>
        </mc:Fallback>
      </mc:AlternateContent>
    </p:spTree>
    <p:extLst>
      <p:ext uri="{BB962C8B-B14F-4D97-AF65-F5344CB8AC3E}">
        <p14:creationId xmlns:p14="http://schemas.microsoft.com/office/powerpoint/2010/main" val="21252678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4947557" cy="4183381"/>
          </a:xfrm>
        </p:spPr>
        <p:txBody>
          <a:bodyPr>
            <a:normAutofit fontScale="92500" lnSpcReduction="20000"/>
          </a:bodyPr>
          <a:lstStyle/>
          <a:p>
            <a:r>
              <a:rPr lang="en-US" sz="2000" dirty="0"/>
              <a:t>If you add that </a:t>
            </a:r>
            <a:r>
              <a:rPr lang="en-US" sz="2000" dirty="0" err="1"/>
              <a:t>console.log</a:t>
            </a:r>
            <a:r>
              <a:rPr lang="en-US" sz="2000" dirty="0"/>
              <a:t>() file and save, your screen should re-render…</a:t>
            </a:r>
          </a:p>
          <a:p>
            <a:endParaRPr lang="en-US" sz="2000" dirty="0">
              <a:latin typeface="Sagona Book" panose="02020503050505020204" pitchFamily="18" charset="0"/>
            </a:endParaRPr>
          </a:p>
          <a:p>
            <a:r>
              <a:rPr lang="en-US" sz="2000" dirty="0">
                <a:latin typeface="Sagona Book" panose="02020503050505020204" pitchFamily="18" charset="0"/>
              </a:rPr>
              <a:t>And as such, when you look at the log, you should see something like this!</a:t>
            </a:r>
          </a:p>
          <a:p>
            <a:endParaRPr lang="en-US" sz="2000" dirty="0">
              <a:latin typeface="Sagona Book" panose="02020503050505020204" pitchFamily="18" charset="0"/>
            </a:endParaRPr>
          </a:p>
          <a:p>
            <a:r>
              <a:rPr lang="en-US" sz="2000" dirty="0">
                <a:latin typeface="Sagona Book" panose="02020503050505020204" pitchFamily="18" charset="0"/>
              </a:rPr>
              <a:t>The props variable is an Object that has a TON of things inside of it (including other objects!)</a:t>
            </a:r>
          </a:p>
          <a:p>
            <a:endParaRPr lang="en-US" sz="2000" dirty="0">
              <a:latin typeface="Sagona Book" panose="02020503050505020204" pitchFamily="18" charset="0"/>
            </a:endParaRPr>
          </a:p>
          <a:p>
            <a:r>
              <a:rPr lang="en-US" sz="2000" dirty="0">
                <a:latin typeface="Sagona Book" panose="02020503050505020204" pitchFamily="18" charset="0"/>
              </a:rPr>
              <a:t>Let’s break it down!</a:t>
            </a:r>
            <a:endParaRPr lang="en-US" sz="1600" dirty="0">
              <a:latin typeface="Sagona Book" panose="02020503050505020204" pitchFamily="18" charset="0"/>
            </a:endParaRPr>
          </a:p>
        </p:txBody>
      </p:sp>
      <p:pic>
        <p:nvPicPr>
          <p:cNvPr id="4" name="Picture 3">
            <a:extLst>
              <a:ext uri="{FF2B5EF4-FFF2-40B4-BE49-F238E27FC236}">
                <a16:creationId xmlns:a16="http://schemas.microsoft.com/office/drawing/2014/main" id="{917590A3-B948-7043-81FC-8BAF7F0C9BA1}"/>
              </a:ext>
            </a:extLst>
          </p:cNvPr>
          <p:cNvPicPr>
            <a:picLocks noChangeAspect="1"/>
          </p:cNvPicPr>
          <p:nvPr/>
        </p:nvPicPr>
        <p:blipFill>
          <a:blip r:embed="rId2"/>
          <a:stretch>
            <a:fillRect/>
          </a:stretch>
        </p:blipFill>
        <p:spPr>
          <a:xfrm>
            <a:off x="6633148" y="0"/>
            <a:ext cx="5558852" cy="6858000"/>
          </a:xfrm>
          <a:prstGeom prst="rect">
            <a:avLst/>
          </a:prstGeom>
        </p:spPr>
      </p:pic>
    </p:spTree>
    <p:extLst>
      <p:ext uri="{BB962C8B-B14F-4D97-AF65-F5344CB8AC3E}">
        <p14:creationId xmlns:p14="http://schemas.microsoft.com/office/powerpoint/2010/main" val="3707950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4947557" cy="4183381"/>
          </a:xfrm>
        </p:spPr>
        <p:txBody>
          <a:bodyPr>
            <a:normAutofit/>
          </a:bodyPr>
          <a:lstStyle/>
          <a:p>
            <a:r>
              <a:rPr lang="en-US" sz="2000" dirty="0"/>
              <a:t>As promised, there is this big </a:t>
            </a:r>
            <a:r>
              <a:rPr lang="en-US" sz="2000" dirty="0" err="1"/>
              <a:t>ol</a:t>
            </a:r>
            <a:r>
              <a:rPr lang="en-US" sz="2000" dirty="0"/>
              <a:t>’ </a:t>
            </a:r>
            <a:r>
              <a:rPr lang="en-US" sz="2000" dirty="0" err="1"/>
              <a:t>Javascript</a:t>
            </a:r>
            <a:r>
              <a:rPr lang="en-US" sz="2000" dirty="0"/>
              <a:t> object here.</a:t>
            </a:r>
          </a:p>
          <a:p>
            <a:endParaRPr lang="en-US" sz="2000" dirty="0">
              <a:latin typeface="Sagona Book" panose="02020503050505020204" pitchFamily="18" charset="0"/>
            </a:endParaRPr>
          </a:p>
          <a:p>
            <a:r>
              <a:rPr lang="en-US" sz="2000" dirty="0">
                <a:latin typeface="Sagona Book" panose="02020503050505020204" pitchFamily="18" charset="0"/>
              </a:rPr>
              <a:t>And we’ve seen many times by now. </a:t>
            </a:r>
            <a:r>
              <a:rPr lang="en-US" sz="2000" dirty="0" err="1">
                <a:latin typeface="Sagona Book" panose="02020503050505020204" pitchFamily="18" charset="0"/>
              </a:rPr>
              <a:t>Javascript</a:t>
            </a:r>
            <a:r>
              <a:rPr lang="en-US" sz="2000" dirty="0">
                <a:latin typeface="Sagona Book" panose="02020503050505020204" pitchFamily="18" charset="0"/>
              </a:rPr>
              <a:t> objects are just a bunch of key : value pairs!</a:t>
            </a:r>
          </a:p>
          <a:p>
            <a:endParaRPr lang="en-US" sz="2000" dirty="0">
              <a:latin typeface="Sagona Book" panose="02020503050505020204" pitchFamily="18" charset="0"/>
            </a:endParaRPr>
          </a:p>
          <a:p>
            <a:r>
              <a:rPr lang="en-US" sz="2000" dirty="0">
                <a:latin typeface="Sagona Book" panose="02020503050505020204" pitchFamily="18" charset="0"/>
              </a:rPr>
              <a:t>And this one is no different!</a:t>
            </a:r>
            <a:endParaRPr lang="en-US" sz="1600" dirty="0">
              <a:latin typeface="Sagona Book" panose="02020503050505020204" pitchFamily="18" charset="0"/>
            </a:endParaRPr>
          </a:p>
        </p:txBody>
      </p:sp>
      <p:pic>
        <p:nvPicPr>
          <p:cNvPr id="4" name="Picture 3">
            <a:extLst>
              <a:ext uri="{FF2B5EF4-FFF2-40B4-BE49-F238E27FC236}">
                <a16:creationId xmlns:a16="http://schemas.microsoft.com/office/drawing/2014/main" id="{917590A3-B948-7043-81FC-8BAF7F0C9BA1}"/>
              </a:ext>
            </a:extLst>
          </p:cNvPr>
          <p:cNvPicPr>
            <a:picLocks noChangeAspect="1"/>
          </p:cNvPicPr>
          <p:nvPr/>
        </p:nvPicPr>
        <p:blipFill>
          <a:blip r:embed="rId2"/>
          <a:stretch>
            <a:fillRect/>
          </a:stretch>
        </p:blipFill>
        <p:spPr>
          <a:xfrm>
            <a:off x="6633148" y="0"/>
            <a:ext cx="555885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ECE850C-632A-1D40-9E8F-E666BBB2CE3A}"/>
                  </a:ext>
                </a:extLst>
              </p14:cNvPr>
              <p14:cNvContentPartPr/>
              <p14:nvPr/>
            </p14:nvContentPartPr>
            <p14:xfrm>
              <a:off x="6815674" y="221631"/>
              <a:ext cx="153000" cy="360"/>
            </p14:xfrm>
          </p:contentPart>
        </mc:Choice>
        <mc:Fallback xmlns="">
          <p:pic>
            <p:nvPicPr>
              <p:cNvPr id="7" name="Ink 6">
                <a:extLst>
                  <a:ext uri="{FF2B5EF4-FFF2-40B4-BE49-F238E27FC236}">
                    <a16:creationId xmlns:a16="http://schemas.microsoft.com/office/drawing/2014/main" id="{EECE850C-632A-1D40-9E8F-E666BBB2CE3A}"/>
                  </a:ext>
                </a:extLst>
              </p:cNvPr>
              <p:cNvPicPr/>
              <p:nvPr/>
            </p:nvPicPr>
            <p:blipFill>
              <a:blip r:embed="rId4"/>
              <a:stretch>
                <a:fillRect/>
              </a:stretch>
            </p:blipFill>
            <p:spPr>
              <a:xfrm>
                <a:off x="6798034" y="203991"/>
                <a:ext cx="188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1103CBF-9F38-F441-ACCF-8BE4EB85A689}"/>
                  </a:ext>
                </a:extLst>
              </p14:cNvPr>
              <p14:cNvContentPartPr/>
              <p14:nvPr/>
            </p14:nvContentPartPr>
            <p14:xfrm>
              <a:off x="6754474" y="6861831"/>
              <a:ext cx="187560" cy="4320"/>
            </p14:xfrm>
          </p:contentPart>
        </mc:Choice>
        <mc:Fallback xmlns="">
          <p:pic>
            <p:nvPicPr>
              <p:cNvPr id="8" name="Ink 7">
                <a:extLst>
                  <a:ext uri="{FF2B5EF4-FFF2-40B4-BE49-F238E27FC236}">
                    <a16:creationId xmlns:a16="http://schemas.microsoft.com/office/drawing/2014/main" id="{F1103CBF-9F38-F441-ACCF-8BE4EB85A689}"/>
                  </a:ext>
                </a:extLst>
              </p:cNvPr>
              <p:cNvPicPr/>
              <p:nvPr/>
            </p:nvPicPr>
            <p:blipFill>
              <a:blip r:embed="rId6"/>
              <a:stretch>
                <a:fillRect/>
              </a:stretch>
            </p:blipFill>
            <p:spPr>
              <a:xfrm>
                <a:off x="6736834" y="6844191"/>
                <a:ext cx="2232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B0C8CA7-DC18-284F-964B-671A8E784E89}"/>
                  </a:ext>
                </a:extLst>
              </p14:cNvPr>
              <p14:cNvContentPartPr/>
              <p14:nvPr/>
            </p14:nvContentPartPr>
            <p14:xfrm>
              <a:off x="6618394" y="272031"/>
              <a:ext cx="271440" cy="6611760"/>
            </p14:xfrm>
          </p:contentPart>
        </mc:Choice>
        <mc:Fallback xmlns="">
          <p:pic>
            <p:nvPicPr>
              <p:cNvPr id="9" name="Ink 8">
                <a:extLst>
                  <a:ext uri="{FF2B5EF4-FFF2-40B4-BE49-F238E27FC236}">
                    <a16:creationId xmlns:a16="http://schemas.microsoft.com/office/drawing/2014/main" id="{6B0C8CA7-DC18-284F-964B-671A8E784E89}"/>
                  </a:ext>
                </a:extLst>
              </p:cNvPr>
              <p:cNvPicPr/>
              <p:nvPr/>
            </p:nvPicPr>
            <p:blipFill>
              <a:blip r:embed="rId8"/>
              <a:stretch>
                <a:fillRect/>
              </a:stretch>
            </p:blipFill>
            <p:spPr>
              <a:xfrm>
                <a:off x="6600754" y="254391"/>
                <a:ext cx="307080" cy="6647400"/>
              </a:xfrm>
              <a:prstGeom prst="rect">
                <a:avLst/>
              </a:prstGeom>
            </p:spPr>
          </p:pic>
        </mc:Fallback>
      </mc:AlternateContent>
    </p:spTree>
    <p:extLst>
      <p:ext uri="{BB962C8B-B14F-4D97-AF65-F5344CB8AC3E}">
        <p14:creationId xmlns:p14="http://schemas.microsoft.com/office/powerpoint/2010/main" val="3127248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Setting Some Goals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9"/>
            <a:ext cx="9105900" cy="3849624"/>
          </a:xfrm>
        </p:spPr>
        <p:txBody>
          <a:bodyPr>
            <a:normAutofit/>
          </a:bodyPr>
          <a:lstStyle/>
          <a:p>
            <a:r>
              <a:rPr lang="en-US" sz="2000" dirty="0"/>
              <a:t>That changes today!</a:t>
            </a:r>
          </a:p>
          <a:p>
            <a:endParaRPr lang="en-US" sz="2000" dirty="0"/>
          </a:p>
          <a:p>
            <a:r>
              <a:rPr lang="en-US" sz="2000" dirty="0"/>
              <a:t>Today, we’re going to learn how to make an app that lets the user navigate around a multi-screen app!</a:t>
            </a:r>
          </a:p>
          <a:p>
            <a:endParaRPr lang="en-US" sz="2000" dirty="0"/>
          </a:p>
          <a:p>
            <a:r>
              <a:rPr lang="en-US" sz="2000" dirty="0"/>
              <a:t>And better still, we’ll let the user navigate around using </a:t>
            </a:r>
            <a:r>
              <a:rPr lang="en-US" sz="2000" b="1" dirty="0"/>
              <a:t>buttons</a:t>
            </a:r>
            <a:r>
              <a:rPr lang="en-US" sz="2000" dirty="0"/>
              <a:t>!</a:t>
            </a:r>
          </a:p>
          <a:p>
            <a:pPr lvl="1"/>
            <a:r>
              <a:rPr lang="en-US" sz="1800" dirty="0"/>
              <a:t>Buttons are very useful and ubiquitous!</a:t>
            </a:r>
          </a:p>
          <a:p>
            <a:pPr lvl="1"/>
            <a:r>
              <a:rPr lang="en-US" sz="1800" dirty="0"/>
              <a:t>But also not quite as straight forward to use as you might think!</a:t>
            </a:r>
            <a:endParaRPr lang="en-US" sz="1700" dirty="0"/>
          </a:p>
          <a:p>
            <a:endParaRPr lang="en-US" sz="2000" dirty="0"/>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2711872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4947557" cy="4183381"/>
          </a:xfrm>
        </p:spPr>
        <p:txBody>
          <a:bodyPr>
            <a:normAutofit/>
          </a:bodyPr>
          <a:lstStyle/>
          <a:p>
            <a:r>
              <a:rPr lang="en-US" sz="2000" dirty="0"/>
              <a:t>Next is the </a:t>
            </a:r>
            <a:r>
              <a:rPr lang="en-US" sz="2000" dirty="0">
                <a:latin typeface="Consolas" panose="020B0609020204030204" pitchFamily="49" charset="0"/>
                <a:cs typeface="Consolas" panose="020B0609020204030204" pitchFamily="49" charset="0"/>
              </a:rPr>
              <a:t>navigation</a:t>
            </a:r>
            <a:r>
              <a:rPr lang="en-US" sz="2000" dirty="0"/>
              <a:t> Object. </a:t>
            </a:r>
          </a:p>
          <a:p>
            <a:endParaRPr lang="en-US" sz="2000" dirty="0"/>
          </a:p>
          <a:p>
            <a:r>
              <a:rPr lang="en-US" sz="2000" dirty="0"/>
              <a:t>You can see that nearly everything in this props object is actually a part of this </a:t>
            </a:r>
            <a:r>
              <a:rPr lang="en-US" sz="2000" dirty="0">
                <a:latin typeface="Consolas" panose="020B0609020204030204" pitchFamily="49" charset="0"/>
                <a:cs typeface="Consolas" panose="020B0609020204030204" pitchFamily="49" charset="0"/>
              </a:rPr>
              <a:t>navigation</a:t>
            </a:r>
            <a:r>
              <a:rPr lang="en-US" sz="2000" dirty="0"/>
              <a:t> Object.</a:t>
            </a:r>
          </a:p>
          <a:p>
            <a:endParaRPr lang="en-US" sz="2000" dirty="0">
              <a:latin typeface="Sagona Book" panose="02020503050505020204" pitchFamily="18" charset="0"/>
            </a:endParaRPr>
          </a:p>
          <a:p>
            <a:r>
              <a:rPr lang="en-US" sz="2000" dirty="0">
                <a:latin typeface="Sagona Book" panose="02020503050505020204" pitchFamily="18" charset="0"/>
              </a:rPr>
              <a:t>“</a:t>
            </a:r>
            <a:r>
              <a:rPr lang="en-US" sz="2000" dirty="0" err="1">
                <a:latin typeface="Consolas" panose="020B0609020204030204" pitchFamily="49" charset="0"/>
                <a:cs typeface="Consolas" panose="020B0609020204030204" pitchFamily="49" charset="0"/>
              </a:rPr>
              <a:t>screenProps</a:t>
            </a:r>
            <a:r>
              <a:rPr lang="en-US" sz="2000" dirty="0">
                <a:latin typeface="Sagona Book" panose="02020503050505020204" pitchFamily="18" charset="0"/>
              </a:rPr>
              <a:t>” being basically the only exception to this, at the very bottom.</a:t>
            </a:r>
            <a:endParaRPr lang="en-US" sz="1600" dirty="0">
              <a:latin typeface="Sagona Book" panose="02020503050505020204" pitchFamily="18" charset="0"/>
            </a:endParaRPr>
          </a:p>
        </p:txBody>
      </p:sp>
      <p:pic>
        <p:nvPicPr>
          <p:cNvPr id="4" name="Picture 3">
            <a:extLst>
              <a:ext uri="{FF2B5EF4-FFF2-40B4-BE49-F238E27FC236}">
                <a16:creationId xmlns:a16="http://schemas.microsoft.com/office/drawing/2014/main" id="{917590A3-B948-7043-81FC-8BAF7F0C9BA1}"/>
              </a:ext>
            </a:extLst>
          </p:cNvPr>
          <p:cNvPicPr>
            <a:picLocks noChangeAspect="1"/>
          </p:cNvPicPr>
          <p:nvPr/>
        </p:nvPicPr>
        <p:blipFill>
          <a:blip r:embed="rId2"/>
          <a:stretch>
            <a:fillRect/>
          </a:stretch>
        </p:blipFill>
        <p:spPr>
          <a:xfrm>
            <a:off x="6633148" y="0"/>
            <a:ext cx="555885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ECE850C-632A-1D40-9E8F-E666BBB2CE3A}"/>
                  </a:ext>
                </a:extLst>
              </p14:cNvPr>
              <p14:cNvContentPartPr/>
              <p14:nvPr/>
            </p14:nvContentPartPr>
            <p14:xfrm>
              <a:off x="6815674" y="221631"/>
              <a:ext cx="153000" cy="360"/>
            </p14:xfrm>
          </p:contentPart>
        </mc:Choice>
        <mc:Fallback xmlns="">
          <p:pic>
            <p:nvPicPr>
              <p:cNvPr id="7" name="Ink 6">
                <a:extLst>
                  <a:ext uri="{FF2B5EF4-FFF2-40B4-BE49-F238E27FC236}">
                    <a16:creationId xmlns:a16="http://schemas.microsoft.com/office/drawing/2014/main" id="{EECE850C-632A-1D40-9E8F-E666BBB2CE3A}"/>
                  </a:ext>
                </a:extLst>
              </p:cNvPr>
              <p:cNvPicPr/>
              <p:nvPr/>
            </p:nvPicPr>
            <p:blipFill>
              <a:blip r:embed="rId4"/>
              <a:stretch>
                <a:fillRect/>
              </a:stretch>
            </p:blipFill>
            <p:spPr>
              <a:xfrm>
                <a:off x="6797674" y="203631"/>
                <a:ext cx="188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1103CBF-9F38-F441-ACCF-8BE4EB85A689}"/>
                  </a:ext>
                </a:extLst>
              </p14:cNvPr>
              <p14:cNvContentPartPr/>
              <p14:nvPr/>
            </p14:nvContentPartPr>
            <p14:xfrm>
              <a:off x="6754474" y="6861831"/>
              <a:ext cx="187560" cy="4320"/>
            </p14:xfrm>
          </p:contentPart>
        </mc:Choice>
        <mc:Fallback xmlns="">
          <p:pic>
            <p:nvPicPr>
              <p:cNvPr id="8" name="Ink 7">
                <a:extLst>
                  <a:ext uri="{FF2B5EF4-FFF2-40B4-BE49-F238E27FC236}">
                    <a16:creationId xmlns:a16="http://schemas.microsoft.com/office/drawing/2014/main" id="{F1103CBF-9F38-F441-ACCF-8BE4EB85A689}"/>
                  </a:ext>
                </a:extLst>
              </p:cNvPr>
              <p:cNvPicPr/>
              <p:nvPr/>
            </p:nvPicPr>
            <p:blipFill>
              <a:blip r:embed="rId6"/>
              <a:stretch>
                <a:fillRect/>
              </a:stretch>
            </p:blipFill>
            <p:spPr>
              <a:xfrm>
                <a:off x="6736439" y="6843831"/>
                <a:ext cx="223269"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B0C8CA7-DC18-284F-964B-671A8E784E89}"/>
                  </a:ext>
                </a:extLst>
              </p14:cNvPr>
              <p14:cNvContentPartPr/>
              <p14:nvPr/>
            </p14:nvContentPartPr>
            <p14:xfrm>
              <a:off x="6618394" y="272031"/>
              <a:ext cx="271440" cy="6611760"/>
            </p14:xfrm>
          </p:contentPart>
        </mc:Choice>
        <mc:Fallback xmlns="">
          <p:pic>
            <p:nvPicPr>
              <p:cNvPr id="9" name="Ink 8">
                <a:extLst>
                  <a:ext uri="{FF2B5EF4-FFF2-40B4-BE49-F238E27FC236}">
                    <a16:creationId xmlns:a16="http://schemas.microsoft.com/office/drawing/2014/main" id="{6B0C8CA7-DC18-284F-964B-671A8E784E89}"/>
                  </a:ext>
                </a:extLst>
              </p:cNvPr>
              <p:cNvPicPr/>
              <p:nvPr/>
            </p:nvPicPr>
            <p:blipFill>
              <a:blip r:embed="rId8"/>
              <a:stretch>
                <a:fillRect/>
              </a:stretch>
            </p:blipFill>
            <p:spPr>
              <a:xfrm>
                <a:off x="6600394" y="254031"/>
                <a:ext cx="307080" cy="664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1C62C2C-5835-7046-B55D-DC7F88BB5179}"/>
                  </a:ext>
                </a:extLst>
              </p14:cNvPr>
              <p14:cNvContentPartPr/>
              <p14:nvPr/>
            </p14:nvContentPartPr>
            <p14:xfrm>
              <a:off x="6966514" y="419271"/>
              <a:ext cx="119880" cy="14400"/>
            </p14:xfrm>
          </p:contentPart>
        </mc:Choice>
        <mc:Fallback xmlns="">
          <p:pic>
            <p:nvPicPr>
              <p:cNvPr id="12" name="Ink 11">
                <a:extLst>
                  <a:ext uri="{FF2B5EF4-FFF2-40B4-BE49-F238E27FC236}">
                    <a16:creationId xmlns:a16="http://schemas.microsoft.com/office/drawing/2014/main" id="{61C62C2C-5835-7046-B55D-DC7F88BB5179}"/>
                  </a:ext>
                </a:extLst>
              </p:cNvPr>
              <p:cNvPicPr/>
              <p:nvPr/>
            </p:nvPicPr>
            <p:blipFill>
              <a:blip r:embed="rId10"/>
              <a:stretch>
                <a:fillRect/>
              </a:stretch>
            </p:blipFill>
            <p:spPr>
              <a:xfrm>
                <a:off x="6957874" y="410631"/>
                <a:ext cx="137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9F18D4D-D4B8-2642-89E2-FDDB0301FA7A}"/>
                  </a:ext>
                </a:extLst>
              </p14:cNvPr>
              <p14:cNvContentPartPr/>
              <p14:nvPr/>
            </p14:nvContentPartPr>
            <p14:xfrm>
              <a:off x="6984874" y="479391"/>
              <a:ext cx="103320" cy="3766320"/>
            </p14:xfrm>
          </p:contentPart>
        </mc:Choice>
        <mc:Fallback xmlns="">
          <p:pic>
            <p:nvPicPr>
              <p:cNvPr id="13" name="Ink 12">
                <a:extLst>
                  <a:ext uri="{FF2B5EF4-FFF2-40B4-BE49-F238E27FC236}">
                    <a16:creationId xmlns:a16="http://schemas.microsoft.com/office/drawing/2014/main" id="{99F18D4D-D4B8-2642-89E2-FDDB0301FA7A}"/>
                  </a:ext>
                </a:extLst>
              </p:cNvPr>
              <p:cNvPicPr/>
              <p:nvPr/>
            </p:nvPicPr>
            <p:blipFill>
              <a:blip r:embed="rId12"/>
              <a:stretch>
                <a:fillRect/>
              </a:stretch>
            </p:blipFill>
            <p:spPr>
              <a:xfrm>
                <a:off x="6976234" y="470391"/>
                <a:ext cx="120960" cy="378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55F806E-BDEF-004E-BF07-861C1DFC59CA}"/>
                  </a:ext>
                </a:extLst>
              </p14:cNvPr>
              <p14:cNvContentPartPr/>
              <p14:nvPr/>
            </p14:nvContentPartPr>
            <p14:xfrm>
              <a:off x="6847714" y="4241391"/>
              <a:ext cx="150840" cy="2201040"/>
            </p14:xfrm>
          </p:contentPart>
        </mc:Choice>
        <mc:Fallback xmlns="">
          <p:pic>
            <p:nvPicPr>
              <p:cNvPr id="14" name="Ink 13">
                <a:extLst>
                  <a:ext uri="{FF2B5EF4-FFF2-40B4-BE49-F238E27FC236}">
                    <a16:creationId xmlns:a16="http://schemas.microsoft.com/office/drawing/2014/main" id="{B55F806E-BDEF-004E-BF07-861C1DFC59CA}"/>
                  </a:ext>
                </a:extLst>
              </p:cNvPr>
              <p:cNvPicPr/>
              <p:nvPr/>
            </p:nvPicPr>
            <p:blipFill>
              <a:blip r:embed="rId14"/>
              <a:stretch>
                <a:fillRect/>
              </a:stretch>
            </p:blipFill>
            <p:spPr>
              <a:xfrm>
                <a:off x="6839074" y="4232391"/>
                <a:ext cx="168480" cy="2218680"/>
              </a:xfrm>
              <a:prstGeom prst="rect">
                <a:avLst/>
              </a:prstGeom>
            </p:spPr>
          </p:pic>
        </mc:Fallback>
      </mc:AlternateContent>
    </p:spTree>
    <p:extLst>
      <p:ext uri="{BB962C8B-B14F-4D97-AF65-F5344CB8AC3E}">
        <p14:creationId xmlns:p14="http://schemas.microsoft.com/office/powerpoint/2010/main" val="277762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5927271" cy="4183381"/>
          </a:xfrm>
        </p:spPr>
        <p:txBody>
          <a:bodyPr>
            <a:normAutofit/>
          </a:bodyPr>
          <a:lstStyle/>
          <a:p>
            <a:r>
              <a:rPr lang="en-US" sz="2000" dirty="0"/>
              <a:t>Inside of the </a:t>
            </a:r>
            <a:r>
              <a:rPr lang="en-US" sz="2000" dirty="0">
                <a:latin typeface="Consolas" panose="020B0609020204030204" pitchFamily="49" charset="0"/>
                <a:cs typeface="Consolas" panose="020B0609020204030204" pitchFamily="49" charset="0"/>
              </a:rPr>
              <a:t>navigation</a:t>
            </a:r>
            <a:r>
              <a:rPr lang="en-US" sz="2000" dirty="0"/>
              <a:t> object is the </a:t>
            </a:r>
            <a:r>
              <a:rPr lang="en-US" sz="2000" dirty="0">
                <a:latin typeface="Consolas" panose="020B0609020204030204" pitchFamily="49" charset="0"/>
                <a:cs typeface="Consolas" panose="020B0609020204030204" pitchFamily="49" charset="0"/>
              </a:rPr>
              <a:t>actions</a:t>
            </a:r>
            <a:r>
              <a:rPr lang="en-US" sz="2000" dirty="0"/>
              <a:t> object.</a:t>
            </a:r>
          </a:p>
          <a:p>
            <a:endParaRPr lang="en-US" sz="2000" dirty="0">
              <a:latin typeface="Sagona Book" panose="02020503050505020204" pitchFamily="18" charset="0"/>
            </a:endParaRPr>
          </a:p>
          <a:p>
            <a:r>
              <a:rPr lang="en-US" sz="2000" dirty="0">
                <a:latin typeface="Sagona Book" panose="02020503050505020204" pitchFamily="18" charset="0"/>
              </a:rPr>
              <a:t>And remember how in JavaScript functions are first class objects? Inside of actions, we basically are storing a bunch of functions.</a:t>
            </a:r>
          </a:p>
          <a:p>
            <a:pPr lvl="1"/>
            <a:r>
              <a:rPr lang="en-US" sz="1400" dirty="0">
                <a:latin typeface="Sagona Book" panose="02020503050505020204" pitchFamily="18" charset="0"/>
              </a:rPr>
              <a:t>E.g., the “dismiss” key is holding the dismiss function.</a:t>
            </a:r>
          </a:p>
          <a:p>
            <a:pPr lvl="1"/>
            <a:r>
              <a:rPr lang="en-US" sz="1400" dirty="0">
                <a:latin typeface="Sagona Book" panose="02020503050505020204" pitchFamily="18" charset="0"/>
              </a:rPr>
              <a:t>The </a:t>
            </a:r>
            <a:r>
              <a:rPr lang="en-US" sz="1400" dirty="0" err="1">
                <a:latin typeface="Sagona Book" panose="02020503050505020204" pitchFamily="18" charset="0"/>
              </a:rPr>
              <a:t>goBack</a:t>
            </a:r>
            <a:r>
              <a:rPr lang="en-US" sz="1400" dirty="0">
                <a:latin typeface="Sagona Book" panose="02020503050505020204" pitchFamily="18" charset="0"/>
              </a:rPr>
              <a:t> key is holding the </a:t>
            </a:r>
            <a:r>
              <a:rPr lang="en-US" sz="1400" dirty="0" err="1">
                <a:latin typeface="Sagona Book" panose="02020503050505020204" pitchFamily="18" charset="0"/>
              </a:rPr>
              <a:t>goBack</a:t>
            </a:r>
            <a:r>
              <a:rPr lang="en-US" sz="1400" dirty="0">
                <a:latin typeface="Sagona Book" panose="02020503050505020204" pitchFamily="18" charset="0"/>
              </a:rPr>
              <a:t> function</a:t>
            </a:r>
          </a:p>
          <a:p>
            <a:pPr lvl="1"/>
            <a:r>
              <a:rPr lang="en-US" sz="1400" dirty="0">
                <a:latin typeface="Sagona Book" panose="02020503050505020204" pitchFamily="18" charset="0"/>
              </a:rPr>
              <a:t>pop is holding pop</a:t>
            </a:r>
          </a:p>
          <a:p>
            <a:pPr lvl="1"/>
            <a:r>
              <a:rPr lang="en-US" sz="1400" dirty="0" err="1">
                <a:latin typeface="Sagona Book" panose="02020503050505020204" pitchFamily="18" charset="0"/>
              </a:rPr>
              <a:t>popToTop</a:t>
            </a:r>
            <a:r>
              <a:rPr lang="en-US" sz="1400" dirty="0">
                <a:latin typeface="Sagona Book" panose="02020503050505020204" pitchFamily="18" charset="0"/>
              </a:rPr>
              <a:t> is holding </a:t>
            </a:r>
            <a:r>
              <a:rPr lang="en-US" sz="1400" dirty="0" err="1">
                <a:latin typeface="Sagona Book" panose="02020503050505020204" pitchFamily="18" charset="0"/>
              </a:rPr>
              <a:t>popToTop</a:t>
            </a:r>
            <a:endParaRPr lang="en-US" sz="1400" dirty="0">
              <a:latin typeface="Sagona Book" panose="02020503050505020204" pitchFamily="18" charset="0"/>
            </a:endParaRPr>
          </a:p>
          <a:p>
            <a:pPr lvl="1"/>
            <a:r>
              <a:rPr lang="en-US" sz="1400" dirty="0">
                <a:latin typeface="Sagona Book" panose="02020503050505020204" pitchFamily="18" charset="0"/>
              </a:rPr>
              <a:t>Etc. etc.</a:t>
            </a:r>
          </a:p>
        </p:txBody>
      </p:sp>
      <p:pic>
        <p:nvPicPr>
          <p:cNvPr id="4" name="Picture 3">
            <a:extLst>
              <a:ext uri="{FF2B5EF4-FFF2-40B4-BE49-F238E27FC236}">
                <a16:creationId xmlns:a16="http://schemas.microsoft.com/office/drawing/2014/main" id="{917590A3-B948-7043-81FC-8BAF7F0C9BA1}"/>
              </a:ext>
            </a:extLst>
          </p:cNvPr>
          <p:cNvPicPr>
            <a:picLocks noChangeAspect="1"/>
          </p:cNvPicPr>
          <p:nvPr/>
        </p:nvPicPr>
        <p:blipFill>
          <a:blip r:embed="rId2"/>
          <a:stretch>
            <a:fillRect/>
          </a:stretch>
        </p:blipFill>
        <p:spPr>
          <a:xfrm>
            <a:off x="6633148" y="0"/>
            <a:ext cx="555885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ECE850C-632A-1D40-9E8F-E666BBB2CE3A}"/>
                  </a:ext>
                </a:extLst>
              </p14:cNvPr>
              <p14:cNvContentPartPr/>
              <p14:nvPr/>
            </p14:nvContentPartPr>
            <p14:xfrm>
              <a:off x="6815674" y="221631"/>
              <a:ext cx="153000" cy="360"/>
            </p14:xfrm>
          </p:contentPart>
        </mc:Choice>
        <mc:Fallback xmlns="">
          <p:pic>
            <p:nvPicPr>
              <p:cNvPr id="7" name="Ink 6">
                <a:extLst>
                  <a:ext uri="{FF2B5EF4-FFF2-40B4-BE49-F238E27FC236}">
                    <a16:creationId xmlns:a16="http://schemas.microsoft.com/office/drawing/2014/main" id="{EECE850C-632A-1D40-9E8F-E666BBB2CE3A}"/>
                  </a:ext>
                </a:extLst>
              </p:cNvPr>
              <p:cNvPicPr/>
              <p:nvPr/>
            </p:nvPicPr>
            <p:blipFill>
              <a:blip r:embed="rId4"/>
              <a:stretch>
                <a:fillRect/>
              </a:stretch>
            </p:blipFill>
            <p:spPr>
              <a:xfrm>
                <a:off x="6797674" y="203631"/>
                <a:ext cx="188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1103CBF-9F38-F441-ACCF-8BE4EB85A689}"/>
                  </a:ext>
                </a:extLst>
              </p14:cNvPr>
              <p14:cNvContentPartPr/>
              <p14:nvPr/>
            </p14:nvContentPartPr>
            <p14:xfrm>
              <a:off x="6754474" y="6861831"/>
              <a:ext cx="187560" cy="4320"/>
            </p14:xfrm>
          </p:contentPart>
        </mc:Choice>
        <mc:Fallback xmlns="">
          <p:pic>
            <p:nvPicPr>
              <p:cNvPr id="8" name="Ink 7">
                <a:extLst>
                  <a:ext uri="{FF2B5EF4-FFF2-40B4-BE49-F238E27FC236}">
                    <a16:creationId xmlns:a16="http://schemas.microsoft.com/office/drawing/2014/main" id="{F1103CBF-9F38-F441-ACCF-8BE4EB85A689}"/>
                  </a:ext>
                </a:extLst>
              </p:cNvPr>
              <p:cNvPicPr/>
              <p:nvPr/>
            </p:nvPicPr>
            <p:blipFill>
              <a:blip r:embed="rId6"/>
              <a:stretch>
                <a:fillRect/>
              </a:stretch>
            </p:blipFill>
            <p:spPr>
              <a:xfrm>
                <a:off x="6736439" y="6843831"/>
                <a:ext cx="223269"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B0C8CA7-DC18-284F-964B-671A8E784E89}"/>
                  </a:ext>
                </a:extLst>
              </p14:cNvPr>
              <p14:cNvContentPartPr/>
              <p14:nvPr/>
            </p14:nvContentPartPr>
            <p14:xfrm>
              <a:off x="6618394" y="272031"/>
              <a:ext cx="271440" cy="6611760"/>
            </p14:xfrm>
          </p:contentPart>
        </mc:Choice>
        <mc:Fallback xmlns="">
          <p:pic>
            <p:nvPicPr>
              <p:cNvPr id="9" name="Ink 8">
                <a:extLst>
                  <a:ext uri="{FF2B5EF4-FFF2-40B4-BE49-F238E27FC236}">
                    <a16:creationId xmlns:a16="http://schemas.microsoft.com/office/drawing/2014/main" id="{6B0C8CA7-DC18-284F-964B-671A8E784E89}"/>
                  </a:ext>
                </a:extLst>
              </p:cNvPr>
              <p:cNvPicPr/>
              <p:nvPr/>
            </p:nvPicPr>
            <p:blipFill>
              <a:blip r:embed="rId8"/>
              <a:stretch>
                <a:fillRect/>
              </a:stretch>
            </p:blipFill>
            <p:spPr>
              <a:xfrm>
                <a:off x="6600394" y="254031"/>
                <a:ext cx="307080" cy="664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1C62C2C-5835-7046-B55D-DC7F88BB5179}"/>
                  </a:ext>
                </a:extLst>
              </p14:cNvPr>
              <p14:cNvContentPartPr/>
              <p14:nvPr/>
            </p14:nvContentPartPr>
            <p14:xfrm>
              <a:off x="6966514" y="419271"/>
              <a:ext cx="119880" cy="14400"/>
            </p14:xfrm>
          </p:contentPart>
        </mc:Choice>
        <mc:Fallback xmlns="">
          <p:pic>
            <p:nvPicPr>
              <p:cNvPr id="12" name="Ink 11">
                <a:extLst>
                  <a:ext uri="{FF2B5EF4-FFF2-40B4-BE49-F238E27FC236}">
                    <a16:creationId xmlns:a16="http://schemas.microsoft.com/office/drawing/2014/main" id="{61C62C2C-5835-7046-B55D-DC7F88BB5179}"/>
                  </a:ext>
                </a:extLst>
              </p:cNvPr>
              <p:cNvPicPr/>
              <p:nvPr/>
            </p:nvPicPr>
            <p:blipFill>
              <a:blip r:embed="rId10"/>
              <a:stretch>
                <a:fillRect/>
              </a:stretch>
            </p:blipFill>
            <p:spPr>
              <a:xfrm>
                <a:off x="6957514" y="410040"/>
                <a:ext cx="137520" cy="3249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9F18D4D-D4B8-2642-89E2-FDDB0301FA7A}"/>
                  </a:ext>
                </a:extLst>
              </p14:cNvPr>
              <p14:cNvContentPartPr/>
              <p14:nvPr/>
            </p14:nvContentPartPr>
            <p14:xfrm>
              <a:off x="6984874" y="479391"/>
              <a:ext cx="103320" cy="3766320"/>
            </p14:xfrm>
          </p:contentPart>
        </mc:Choice>
        <mc:Fallback xmlns="">
          <p:pic>
            <p:nvPicPr>
              <p:cNvPr id="13" name="Ink 12">
                <a:extLst>
                  <a:ext uri="{FF2B5EF4-FFF2-40B4-BE49-F238E27FC236}">
                    <a16:creationId xmlns:a16="http://schemas.microsoft.com/office/drawing/2014/main" id="{99F18D4D-D4B8-2642-89E2-FDDB0301FA7A}"/>
                  </a:ext>
                </a:extLst>
              </p:cNvPr>
              <p:cNvPicPr/>
              <p:nvPr/>
            </p:nvPicPr>
            <p:blipFill>
              <a:blip r:embed="rId12"/>
              <a:stretch>
                <a:fillRect/>
              </a:stretch>
            </p:blipFill>
            <p:spPr>
              <a:xfrm>
                <a:off x="6975874" y="470391"/>
                <a:ext cx="120960" cy="378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55F806E-BDEF-004E-BF07-861C1DFC59CA}"/>
                  </a:ext>
                </a:extLst>
              </p14:cNvPr>
              <p14:cNvContentPartPr/>
              <p14:nvPr/>
            </p14:nvContentPartPr>
            <p14:xfrm>
              <a:off x="6847714" y="4241391"/>
              <a:ext cx="150840" cy="2201040"/>
            </p14:xfrm>
          </p:contentPart>
        </mc:Choice>
        <mc:Fallback xmlns="">
          <p:pic>
            <p:nvPicPr>
              <p:cNvPr id="14" name="Ink 13">
                <a:extLst>
                  <a:ext uri="{FF2B5EF4-FFF2-40B4-BE49-F238E27FC236}">
                    <a16:creationId xmlns:a16="http://schemas.microsoft.com/office/drawing/2014/main" id="{B55F806E-BDEF-004E-BF07-861C1DFC59CA}"/>
                  </a:ext>
                </a:extLst>
              </p:cNvPr>
              <p:cNvPicPr/>
              <p:nvPr/>
            </p:nvPicPr>
            <p:blipFill>
              <a:blip r:embed="rId14"/>
              <a:stretch>
                <a:fillRect/>
              </a:stretch>
            </p:blipFill>
            <p:spPr>
              <a:xfrm>
                <a:off x="6838714" y="4232391"/>
                <a:ext cx="168480" cy="221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Ink 4">
                <a:extLst>
                  <a:ext uri="{FF2B5EF4-FFF2-40B4-BE49-F238E27FC236}">
                    <a16:creationId xmlns:a16="http://schemas.microsoft.com/office/drawing/2014/main" id="{6269AA8C-5533-6143-87CD-F734AD4E8536}"/>
                  </a:ext>
                </a:extLst>
              </p14:cNvPr>
              <p14:cNvContentPartPr/>
              <p14:nvPr/>
            </p14:nvContentPartPr>
            <p14:xfrm>
              <a:off x="7151194" y="576591"/>
              <a:ext cx="79560" cy="12240"/>
            </p14:xfrm>
          </p:contentPart>
        </mc:Choice>
        <mc:Fallback xmlns="">
          <p:pic>
            <p:nvPicPr>
              <p:cNvPr id="5" name="Ink 4">
                <a:extLst>
                  <a:ext uri="{FF2B5EF4-FFF2-40B4-BE49-F238E27FC236}">
                    <a16:creationId xmlns:a16="http://schemas.microsoft.com/office/drawing/2014/main" id="{6269AA8C-5533-6143-87CD-F734AD4E8536}"/>
                  </a:ext>
                </a:extLst>
              </p:cNvPr>
              <p:cNvPicPr/>
              <p:nvPr/>
            </p:nvPicPr>
            <p:blipFill>
              <a:blip r:embed="rId16"/>
              <a:stretch>
                <a:fillRect/>
              </a:stretch>
            </p:blipFill>
            <p:spPr>
              <a:xfrm>
                <a:off x="7142194" y="567951"/>
                <a:ext cx="972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5">
                <a:extLst>
                  <a:ext uri="{FF2B5EF4-FFF2-40B4-BE49-F238E27FC236}">
                    <a16:creationId xmlns:a16="http://schemas.microsoft.com/office/drawing/2014/main" id="{BA4D8FEE-3E03-B442-B8D7-4DD6E084504F}"/>
                  </a:ext>
                </a:extLst>
              </p14:cNvPr>
              <p14:cNvContentPartPr/>
              <p14:nvPr/>
            </p14:nvContentPartPr>
            <p14:xfrm>
              <a:off x="7118794" y="659751"/>
              <a:ext cx="76320" cy="1426680"/>
            </p14:xfrm>
          </p:contentPart>
        </mc:Choice>
        <mc:Fallback xmlns="">
          <p:pic>
            <p:nvPicPr>
              <p:cNvPr id="6" name="Ink 5">
                <a:extLst>
                  <a:ext uri="{FF2B5EF4-FFF2-40B4-BE49-F238E27FC236}">
                    <a16:creationId xmlns:a16="http://schemas.microsoft.com/office/drawing/2014/main" id="{BA4D8FEE-3E03-B442-B8D7-4DD6E084504F}"/>
                  </a:ext>
                </a:extLst>
              </p:cNvPr>
              <p:cNvPicPr/>
              <p:nvPr/>
            </p:nvPicPr>
            <p:blipFill>
              <a:blip r:embed="rId18"/>
              <a:stretch>
                <a:fillRect/>
              </a:stretch>
            </p:blipFill>
            <p:spPr>
              <a:xfrm>
                <a:off x="7109794" y="651111"/>
                <a:ext cx="93960" cy="1444320"/>
              </a:xfrm>
              <a:prstGeom prst="rect">
                <a:avLst/>
              </a:prstGeom>
            </p:spPr>
          </p:pic>
        </mc:Fallback>
      </mc:AlternateContent>
    </p:spTree>
    <p:extLst>
      <p:ext uri="{BB962C8B-B14F-4D97-AF65-F5344CB8AC3E}">
        <p14:creationId xmlns:p14="http://schemas.microsoft.com/office/powerpoint/2010/main" val="1723416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5927271" cy="4183381"/>
          </a:xfrm>
        </p:spPr>
        <p:txBody>
          <a:bodyPr>
            <a:normAutofit/>
          </a:bodyPr>
          <a:lstStyle/>
          <a:p>
            <a:r>
              <a:rPr lang="en-US" sz="2000" dirty="0"/>
              <a:t>And then, in addition to having the “actions” object, the navigation object also has a lot of functions of its own!</a:t>
            </a:r>
            <a:endParaRPr lang="en-US" sz="1400" dirty="0">
              <a:latin typeface="Sagona Book" panose="02020503050505020204" pitchFamily="18" charset="0"/>
            </a:endParaRPr>
          </a:p>
        </p:txBody>
      </p:sp>
      <p:pic>
        <p:nvPicPr>
          <p:cNvPr id="4" name="Picture 3">
            <a:extLst>
              <a:ext uri="{FF2B5EF4-FFF2-40B4-BE49-F238E27FC236}">
                <a16:creationId xmlns:a16="http://schemas.microsoft.com/office/drawing/2014/main" id="{917590A3-B948-7043-81FC-8BAF7F0C9BA1}"/>
              </a:ext>
            </a:extLst>
          </p:cNvPr>
          <p:cNvPicPr>
            <a:picLocks noChangeAspect="1"/>
          </p:cNvPicPr>
          <p:nvPr/>
        </p:nvPicPr>
        <p:blipFill>
          <a:blip r:embed="rId2"/>
          <a:stretch>
            <a:fillRect/>
          </a:stretch>
        </p:blipFill>
        <p:spPr>
          <a:xfrm>
            <a:off x="6633148" y="0"/>
            <a:ext cx="555885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ECE850C-632A-1D40-9E8F-E666BBB2CE3A}"/>
                  </a:ext>
                </a:extLst>
              </p14:cNvPr>
              <p14:cNvContentPartPr/>
              <p14:nvPr/>
            </p14:nvContentPartPr>
            <p14:xfrm>
              <a:off x="6815674" y="221631"/>
              <a:ext cx="153000" cy="360"/>
            </p14:xfrm>
          </p:contentPart>
        </mc:Choice>
        <mc:Fallback xmlns="">
          <p:pic>
            <p:nvPicPr>
              <p:cNvPr id="7" name="Ink 6">
                <a:extLst>
                  <a:ext uri="{FF2B5EF4-FFF2-40B4-BE49-F238E27FC236}">
                    <a16:creationId xmlns:a16="http://schemas.microsoft.com/office/drawing/2014/main" id="{EECE850C-632A-1D40-9E8F-E666BBB2CE3A}"/>
                  </a:ext>
                </a:extLst>
              </p:cNvPr>
              <p:cNvPicPr/>
              <p:nvPr/>
            </p:nvPicPr>
            <p:blipFill>
              <a:blip r:embed="rId4"/>
              <a:stretch>
                <a:fillRect/>
              </a:stretch>
            </p:blipFill>
            <p:spPr>
              <a:xfrm>
                <a:off x="6797674" y="203631"/>
                <a:ext cx="188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1103CBF-9F38-F441-ACCF-8BE4EB85A689}"/>
                  </a:ext>
                </a:extLst>
              </p14:cNvPr>
              <p14:cNvContentPartPr/>
              <p14:nvPr/>
            </p14:nvContentPartPr>
            <p14:xfrm>
              <a:off x="6754474" y="6861831"/>
              <a:ext cx="187560" cy="4320"/>
            </p14:xfrm>
          </p:contentPart>
        </mc:Choice>
        <mc:Fallback xmlns="">
          <p:pic>
            <p:nvPicPr>
              <p:cNvPr id="8" name="Ink 7">
                <a:extLst>
                  <a:ext uri="{FF2B5EF4-FFF2-40B4-BE49-F238E27FC236}">
                    <a16:creationId xmlns:a16="http://schemas.microsoft.com/office/drawing/2014/main" id="{F1103CBF-9F38-F441-ACCF-8BE4EB85A689}"/>
                  </a:ext>
                </a:extLst>
              </p:cNvPr>
              <p:cNvPicPr/>
              <p:nvPr/>
            </p:nvPicPr>
            <p:blipFill>
              <a:blip r:embed="rId6"/>
              <a:stretch>
                <a:fillRect/>
              </a:stretch>
            </p:blipFill>
            <p:spPr>
              <a:xfrm>
                <a:off x="6736439" y="6843831"/>
                <a:ext cx="223269"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B0C8CA7-DC18-284F-964B-671A8E784E89}"/>
                  </a:ext>
                </a:extLst>
              </p14:cNvPr>
              <p14:cNvContentPartPr/>
              <p14:nvPr/>
            </p14:nvContentPartPr>
            <p14:xfrm>
              <a:off x="6618394" y="272031"/>
              <a:ext cx="271440" cy="6611760"/>
            </p14:xfrm>
          </p:contentPart>
        </mc:Choice>
        <mc:Fallback xmlns="">
          <p:pic>
            <p:nvPicPr>
              <p:cNvPr id="9" name="Ink 8">
                <a:extLst>
                  <a:ext uri="{FF2B5EF4-FFF2-40B4-BE49-F238E27FC236}">
                    <a16:creationId xmlns:a16="http://schemas.microsoft.com/office/drawing/2014/main" id="{6B0C8CA7-DC18-284F-964B-671A8E784E89}"/>
                  </a:ext>
                </a:extLst>
              </p:cNvPr>
              <p:cNvPicPr/>
              <p:nvPr/>
            </p:nvPicPr>
            <p:blipFill>
              <a:blip r:embed="rId8"/>
              <a:stretch>
                <a:fillRect/>
              </a:stretch>
            </p:blipFill>
            <p:spPr>
              <a:xfrm>
                <a:off x="6600394" y="254031"/>
                <a:ext cx="307080" cy="664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1C62C2C-5835-7046-B55D-DC7F88BB5179}"/>
                  </a:ext>
                </a:extLst>
              </p14:cNvPr>
              <p14:cNvContentPartPr/>
              <p14:nvPr/>
            </p14:nvContentPartPr>
            <p14:xfrm>
              <a:off x="6966514" y="419271"/>
              <a:ext cx="119880" cy="14400"/>
            </p14:xfrm>
          </p:contentPart>
        </mc:Choice>
        <mc:Fallback xmlns="">
          <p:pic>
            <p:nvPicPr>
              <p:cNvPr id="12" name="Ink 11">
                <a:extLst>
                  <a:ext uri="{FF2B5EF4-FFF2-40B4-BE49-F238E27FC236}">
                    <a16:creationId xmlns:a16="http://schemas.microsoft.com/office/drawing/2014/main" id="{61C62C2C-5835-7046-B55D-DC7F88BB5179}"/>
                  </a:ext>
                </a:extLst>
              </p:cNvPr>
              <p:cNvPicPr/>
              <p:nvPr/>
            </p:nvPicPr>
            <p:blipFill>
              <a:blip r:embed="rId10"/>
              <a:stretch>
                <a:fillRect/>
              </a:stretch>
            </p:blipFill>
            <p:spPr>
              <a:xfrm>
                <a:off x="6957514" y="410040"/>
                <a:ext cx="137520" cy="3249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9F18D4D-D4B8-2642-89E2-FDDB0301FA7A}"/>
                  </a:ext>
                </a:extLst>
              </p14:cNvPr>
              <p14:cNvContentPartPr/>
              <p14:nvPr/>
            </p14:nvContentPartPr>
            <p14:xfrm>
              <a:off x="6984874" y="479391"/>
              <a:ext cx="103320" cy="3766320"/>
            </p14:xfrm>
          </p:contentPart>
        </mc:Choice>
        <mc:Fallback xmlns="">
          <p:pic>
            <p:nvPicPr>
              <p:cNvPr id="13" name="Ink 12">
                <a:extLst>
                  <a:ext uri="{FF2B5EF4-FFF2-40B4-BE49-F238E27FC236}">
                    <a16:creationId xmlns:a16="http://schemas.microsoft.com/office/drawing/2014/main" id="{99F18D4D-D4B8-2642-89E2-FDDB0301FA7A}"/>
                  </a:ext>
                </a:extLst>
              </p:cNvPr>
              <p:cNvPicPr/>
              <p:nvPr/>
            </p:nvPicPr>
            <p:blipFill>
              <a:blip r:embed="rId12"/>
              <a:stretch>
                <a:fillRect/>
              </a:stretch>
            </p:blipFill>
            <p:spPr>
              <a:xfrm>
                <a:off x="6975874" y="470391"/>
                <a:ext cx="120960" cy="378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55F806E-BDEF-004E-BF07-861C1DFC59CA}"/>
                  </a:ext>
                </a:extLst>
              </p14:cNvPr>
              <p14:cNvContentPartPr/>
              <p14:nvPr/>
            </p14:nvContentPartPr>
            <p14:xfrm>
              <a:off x="6847714" y="4241391"/>
              <a:ext cx="150840" cy="2201040"/>
            </p14:xfrm>
          </p:contentPart>
        </mc:Choice>
        <mc:Fallback xmlns="">
          <p:pic>
            <p:nvPicPr>
              <p:cNvPr id="14" name="Ink 13">
                <a:extLst>
                  <a:ext uri="{FF2B5EF4-FFF2-40B4-BE49-F238E27FC236}">
                    <a16:creationId xmlns:a16="http://schemas.microsoft.com/office/drawing/2014/main" id="{B55F806E-BDEF-004E-BF07-861C1DFC59CA}"/>
                  </a:ext>
                </a:extLst>
              </p:cNvPr>
              <p:cNvPicPr/>
              <p:nvPr/>
            </p:nvPicPr>
            <p:blipFill>
              <a:blip r:embed="rId14"/>
              <a:stretch>
                <a:fillRect/>
              </a:stretch>
            </p:blipFill>
            <p:spPr>
              <a:xfrm>
                <a:off x="6838714" y="4232391"/>
                <a:ext cx="168480" cy="221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Ink 4">
                <a:extLst>
                  <a:ext uri="{FF2B5EF4-FFF2-40B4-BE49-F238E27FC236}">
                    <a16:creationId xmlns:a16="http://schemas.microsoft.com/office/drawing/2014/main" id="{6269AA8C-5533-6143-87CD-F734AD4E8536}"/>
                  </a:ext>
                </a:extLst>
              </p14:cNvPr>
              <p14:cNvContentPartPr/>
              <p14:nvPr/>
            </p14:nvContentPartPr>
            <p14:xfrm>
              <a:off x="7151194" y="576591"/>
              <a:ext cx="79560" cy="12240"/>
            </p14:xfrm>
          </p:contentPart>
        </mc:Choice>
        <mc:Fallback xmlns="">
          <p:pic>
            <p:nvPicPr>
              <p:cNvPr id="5" name="Ink 4">
                <a:extLst>
                  <a:ext uri="{FF2B5EF4-FFF2-40B4-BE49-F238E27FC236}">
                    <a16:creationId xmlns:a16="http://schemas.microsoft.com/office/drawing/2014/main" id="{6269AA8C-5533-6143-87CD-F734AD4E8536}"/>
                  </a:ext>
                </a:extLst>
              </p:cNvPr>
              <p:cNvPicPr/>
              <p:nvPr/>
            </p:nvPicPr>
            <p:blipFill>
              <a:blip r:embed="rId16"/>
              <a:stretch>
                <a:fillRect/>
              </a:stretch>
            </p:blipFill>
            <p:spPr>
              <a:xfrm>
                <a:off x="7142194" y="567591"/>
                <a:ext cx="972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5">
                <a:extLst>
                  <a:ext uri="{FF2B5EF4-FFF2-40B4-BE49-F238E27FC236}">
                    <a16:creationId xmlns:a16="http://schemas.microsoft.com/office/drawing/2014/main" id="{BA4D8FEE-3E03-B442-B8D7-4DD6E084504F}"/>
                  </a:ext>
                </a:extLst>
              </p14:cNvPr>
              <p14:cNvContentPartPr/>
              <p14:nvPr/>
            </p14:nvContentPartPr>
            <p14:xfrm>
              <a:off x="7118794" y="659751"/>
              <a:ext cx="76320" cy="1426680"/>
            </p14:xfrm>
          </p:contentPart>
        </mc:Choice>
        <mc:Fallback xmlns="">
          <p:pic>
            <p:nvPicPr>
              <p:cNvPr id="6" name="Ink 5">
                <a:extLst>
                  <a:ext uri="{FF2B5EF4-FFF2-40B4-BE49-F238E27FC236}">
                    <a16:creationId xmlns:a16="http://schemas.microsoft.com/office/drawing/2014/main" id="{BA4D8FEE-3E03-B442-B8D7-4DD6E084504F}"/>
                  </a:ext>
                </a:extLst>
              </p:cNvPr>
              <p:cNvPicPr/>
              <p:nvPr/>
            </p:nvPicPr>
            <p:blipFill>
              <a:blip r:embed="rId18"/>
              <a:stretch>
                <a:fillRect/>
              </a:stretch>
            </p:blipFill>
            <p:spPr>
              <a:xfrm>
                <a:off x="7109794" y="650751"/>
                <a:ext cx="93960" cy="1444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B2DA6DEC-C3D2-094F-AE1F-B22BE625801B}"/>
                  </a:ext>
                </a:extLst>
              </p14:cNvPr>
              <p14:cNvContentPartPr/>
              <p14:nvPr/>
            </p14:nvContentPartPr>
            <p14:xfrm>
              <a:off x="7068394" y="2358231"/>
              <a:ext cx="102600" cy="3182040"/>
            </p14:xfrm>
          </p:contentPart>
        </mc:Choice>
        <mc:Fallback xmlns="">
          <p:pic>
            <p:nvPicPr>
              <p:cNvPr id="10" name="Ink 9">
                <a:extLst>
                  <a:ext uri="{FF2B5EF4-FFF2-40B4-BE49-F238E27FC236}">
                    <a16:creationId xmlns:a16="http://schemas.microsoft.com/office/drawing/2014/main" id="{B2DA6DEC-C3D2-094F-AE1F-B22BE625801B}"/>
                  </a:ext>
                </a:extLst>
              </p:cNvPr>
              <p:cNvPicPr/>
              <p:nvPr/>
            </p:nvPicPr>
            <p:blipFill>
              <a:blip r:embed="rId20"/>
              <a:stretch>
                <a:fillRect/>
              </a:stretch>
            </p:blipFill>
            <p:spPr>
              <a:xfrm>
                <a:off x="7059754" y="2349591"/>
                <a:ext cx="120240" cy="3199680"/>
              </a:xfrm>
              <a:prstGeom prst="rect">
                <a:avLst/>
              </a:prstGeom>
            </p:spPr>
          </p:pic>
        </mc:Fallback>
      </mc:AlternateContent>
    </p:spTree>
    <p:extLst>
      <p:ext uri="{BB962C8B-B14F-4D97-AF65-F5344CB8AC3E}">
        <p14:creationId xmlns:p14="http://schemas.microsoft.com/office/powerpoint/2010/main" val="14085878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5927271" cy="4183381"/>
          </a:xfrm>
        </p:spPr>
        <p:txBody>
          <a:bodyPr>
            <a:normAutofit/>
          </a:bodyPr>
          <a:lstStyle/>
          <a:p>
            <a:r>
              <a:rPr lang="en-US" sz="2000" dirty="0"/>
              <a:t>AS well as this ”state” Object, that has a “key” and a “</a:t>
            </a:r>
            <a:r>
              <a:rPr lang="en-US" sz="2000" dirty="0" err="1"/>
              <a:t>routeName</a:t>
            </a:r>
            <a:r>
              <a:rPr lang="en-US" sz="2000" dirty="0"/>
              <a:t>” properties.</a:t>
            </a:r>
          </a:p>
          <a:p>
            <a:endParaRPr lang="en-US" sz="2000" dirty="0">
              <a:latin typeface="Sagona Book" panose="02020503050505020204" pitchFamily="18" charset="0"/>
            </a:endParaRPr>
          </a:p>
          <a:p>
            <a:r>
              <a:rPr lang="en-US" sz="2000" dirty="0">
                <a:latin typeface="Sagona Book" panose="02020503050505020204" pitchFamily="18" charset="0"/>
              </a:rPr>
              <a:t>So, there’s a ton of stuff here! Definitely don’t worry about memorizing this any time soon!</a:t>
            </a:r>
          </a:p>
          <a:p>
            <a:endParaRPr lang="en-US" sz="2000" dirty="0">
              <a:latin typeface="Sagona Book" panose="02020503050505020204" pitchFamily="18" charset="0"/>
            </a:endParaRPr>
          </a:p>
          <a:p>
            <a:r>
              <a:rPr lang="en-US" sz="2000" dirty="0">
                <a:latin typeface="Sagona Book" panose="02020503050505020204" pitchFamily="18" charset="0"/>
              </a:rPr>
              <a:t>Just wanted to give you a feel for what we’re working with/remind you all about objects again.</a:t>
            </a:r>
            <a:endParaRPr lang="en-US" sz="1400" dirty="0">
              <a:latin typeface="Sagona Book" panose="02020503050505020204" pitchFamily="18" charset="0"/>
            </a:endParaRPr>
          </a:p>
        </p:txBody>
      </p:sp>
      <p:pic>
        <p:nvPicPr>
          <p:cNvPr id="4" name="Picture 3">
            <a:extLst>
              <a:ext uri="{FF2B5EF4-FFF2-40B4-BE49-F238E27FC236}">
                <a16:creationId xmlns:a16="http://schemas.microsoft.com/office/drawing/2014/main" id="{917590A3-B948-7043-81FC-8BAF7F0C9BA1}"/>
              </a:ext>
            </a:extLst>
          </p:cNvPr>
          <p:cNvPicPr>
            <a:picLocks noChangeAspect="1"/>
          </p:cNvPicPr>
          <p:nvPr/>
        </p:nvPicPr>
        <p:blipFill>
          <a:blip r:embed="rId2"/>
          <a:stretch>
            <a:fillRect/>
          </a:stretch>
        </p:blipFill>
        <p:spPr>
          <a:xfrm>
            <a:off x="6633148" y="0"/>
            <a:ext cx="555885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ECE850C-632A-1D40-9E8F-E666BBB2CE3A}"/>
                  </a:ext>
                </a:extLst>
              </p14:cNvPr>
              <p14:cNvContentPartPr/>
              <p14:nvPr/>
            </p14:nvContentPartPr>
            <p14:xfrm>
              <a:off x="6815674" y="221631"/>
              <a:ext cx="153000" cy="360"/>
            </p14:xfrm>
          </p:contentPart>
        </mc:Choice>
        <mc:Fallback xmlns="">
          <p:pic>
            <p:nvPicPr>
              <p:cNvPr id="7" name="Ink 6">
                <a:extLst>
                  <a:ext uri="{FF2B5EF4-FFF2-40B4-BE49-F238E27FC236}">
                    <a16:creationId xmlns:a16="http://schemas.microsoft.com/office/drawing/2014/main" id="{EECE850C-632A-1D40-9E8F-E666BBB2CE3A}"/>
                  </a:ext>
                </a:extLst>
              </p:cNvPr>
              <p:cNvPicPr/>
              <p:nvPr/>
            </p:nvPicPr>
            <p:blipFill>
              <a:blip r:embed="rId4"/>
              <a:stretch>
                <a:fillRect/>
              </a:stretch>
            </p:blipFill>
            <p:spPr>
              <a:xfrm>
                <a:off x="6797674" y="203631"/>
                <a:ext cx="188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1103CBF-9F38-F441-ACCF-8BE4EB85A689}"/>
                  </a:ext>
                </a:extLst>
              </p14:cNvPr>
              <p14:cNvContentPartPr/>
              <p14:nvPr/>
            </p14:nvContentPartPr>
            <p14:xfrm>
              <a:off x="6754474" y="6861831"/>
              <a:ext cx="187560" cy="4320"/>
            </p14:xfrm>
          </p:contentPart>
        </mc:Choice>
        <mc:Fallback xmlns="">
          <p:pic>
            <p:nvPicPr>
              <p:cNvPr id="8" name="Ink 7">
                <a:extLst>
                  <a:ext uri="{FF2B5EF4-FFF2-40B4-BE49-F238E27FC236}">
                    <a16:creationId xmlns:a16="http://schemas.microsoft.com/office/drawing/2014/main" id="{F1103CBF-9F38-F441-ACCF-8BE4EB85A689}"/>
                  </a:ext>
                </a:extLst>
              </p:cNvPr>
              <p:cNvPicPr/>
              <p:nvPr/>
            </p:nvPicPr>
            <p:blipFill>
              <a:blip r:embed="rId6"/>
              <a:stretch>
                <a:fillRect/>
              </a:stretch>
            </p:blipFill>
            <p:spPr>
              <a:xfrm>
                <a:off x="6736439" y="6843831"/>
                <a:ext cx="223269"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B0C8CA7-DC18-284F-964B-671A8E784E89}"/>
                  </a:ext>
                </a:extLst>
              </p14:cNvPr>
              <p14:cNvContentPartPr/>
              <p14:nvPr/>
            </p14:nvContentPartPr>
            <p14:xfrm>
              <a:off x="6618394" y="272031"/>
              <a:ext cx="271440" cy="6611760"/>
            </p14:xfrm>
          </p:contentPart>
        </mc:Choice>
        <mc:Fallback xmlns="">
          <p:pic>
            <p:nvPicPr>
              <p:cNvPr id="9" name="Ink 8">
                <a:extLst>
                  <a:ext uri="{FF2B5EF4-FFF2-40B4-BE49-F238E27FC236}">
                    <a16:creationId xmlns:a16="http://schemas.microsoft.com/office/drawing/2014/main" id="{6B0C8CA7-DC18-284F-964B-671A8E784E89}"/>
                  </a:ext>
                </a:extLst>
              </p:cNvPr>
              <p:cNvPicPr/>
              <p:nvPr/>
            </p:nvPicPr>
            <p:blipFill>
              <a:blip r:embed="rId8"/>
              <a:stretch>
                <a:fillRect/>
              </a:stretch>
            </p:blipFill>
            <p:spPr>
              <a:xfrm>
                <a:off x="6600394" y="254031"/>
                <a:ext cx="307080" cy="664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1C62C2C-5835-7046-B55D-DC7F88BB5179}"/>
                  </a:ext>
                </a:extLst>
              </p14:cNvPr>
              <p14:cNvContentPartPr/>
              <p14:nvPr/>
            </p14:nvContentPartPr>
            <p14:xfrm>
              <a:off x="6966514" y="419271"/>
              <a:ext cx="119880" cy="14400"/>
            </p14:xfrm>
          </p:contentPart>
        </mc:Choice>
        <mc:Fallback xmlns="">
          <p:pic>
            <p:nvPicPr>
              <p:cNvPr id="12" name="Ink 11">
                <a:extLst>
                  <a:ext uri="{FF2B5EF4-FFF2-40B4-BE49-F238E27FC236}">
                    <a16:creationId xmlns:a16="http://schemas.microsoft.com/office/drawing/2014/main" id="{61C62C2C-5835-7046-B55D-DC7F88BB5179}"/>
                  </a:ext>
                </a:extLst>
              </p:cNvPr>
              <p:cNvPicPr/>
              <p:nvPr/>
            </p:nvPicPr>
            <p:blipFill>
              <a:blip r:embed="rId10"/>
              <a:stretch>
                <a:fillRect/>
              </a:stretch>
            </p:blipFill>
            <p:spPr>
              <a:xfrm>
                <a:off x="6957514" y="410040"/>
                <a:ext cx="137520" cy="3249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9F18D4D-D4B8-2642-89E2-FDDB0301FA7A}"/>
                  </a:ext>
                </a:extLst>
              </p14:cNvPr>
              <p14:cNvContentPartPr/>
              <p14:nvPr/>
            </p14:nvContentPartPr>
            <p14:xfrm>
              <a:off x="6984874" y="479391"/>
              <a:ext cx="103320" cy="3766320"/>
            </p14:xfrm>
          </p:contentPart>
        </mc:Choice>
        <mc:Fallback xmlns="">
          <p:pic>
            <p:nvPicPr>
              <p:cNvPr id="13" name="Ink 12">
                <a:extLst>
                  <a:ext uri="{FF2B5EF4-FFF2-40B4-BE49-F238E27FC236}">
                    <a16:creationId xmlns:a16="http://schemas.microsoft.com/office/drawing/2014/main" id="{99F18D4D-D4B8-2642-89E2-FDDB0301FA7A}"/>
                  </a:ext>
                </a:extLst>
              </p:cNvPr>
              <p:cNvPicPr/>
              <p:nvPr/>
            </p:nvPicPr>
            <p:blipFill>
              <a:blip r:embed="rId12"/>
              <a:stretch>
                <a:fillRect/>
              </a:stretch>
            </p:blipFill>
            <p:spPr>
              <a:xfrm>
                <a:off x="6975874" y="470391"/>
                <a:ext cx="120960" cy="378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55F806E-BDEF-004E-BF07-861C1DFC59CA}"/>
                  </a:ext>
                </a:extLst>
              </p14:cNvPr>
              <p14:cNvContentPartPr/>
              <p14:nvPr/>
            </p14:nvContentPartPr>
            <p14:xfrm>
              <a:off x="6847714" y="4241391"/>
              <a:ext cx="150840" cy="2201040"/>
            </p14:xfrm>
          </p:contentPart>
        </mc:Choice>
        <mc:Fallback xmlns="">
          <p:pic>
            <p:nvPicPr>
              <p:cNvPr id="14" name="Ink 13">
                <a:extLst>
                  <a:ext uri="{FF2B5EF4-FFF2-40B4-BE49-F238E27FC236}">
                    <a16:creationId xmlns:a16="http://schemas.microsoft.com/office/drawing/2014/main" id="{B55F806E-BDEF-004E-BF07-861C1DFC59CA}"/>
                  </a:ext>
                </a:extLst>
              </p:cNvPr>
              <p:cNvPicPr/>
              <p:nvPr/>
            </p:nvPicPr>
            <p:blipFill>
              <a:blip r:embed="rId14"/>
              <a:stretch>
                <a:fillRect/>
              </a:stretch>
            </p:blipFill>
            <p:spPr>
              <a:xfrm>
                <a:off x="6838714" y="4232391"/>
                <a:ext cx="168480" cy="221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Ink 4">
                <a:extLst>
                  <a:ext uri="{FF2B5EF4-FFF2-40B4-BE49-F238E27FC236}">
                    <a16:creationId xmlns:a16="http://schemas.microsoft.com/office/drawing/2014/main" id="{6269AA8C-5533-6143-87CD-F734AD4E8536}"/>
                  </a:ext>
                </a:extLst>
              </p14:cNvPr>
              <p14:cNvContentPartPr/>
              <p14:nvPr/>
            </p14:nvContentPartPr>
            <p14:xfrm>
              <a:off x="7151194" y="576591"/>
              <a:ext cx="79560" cy="12240"/>
            </p14:xfrm>
          </p:contentPart>
        </mc:Choice>
        <mc:Fallback xmlns="">
          <p:pic>
            <p:nvPicPr>
              <p:cNvPr id="5" name="Ink 4">
                <a:extLst>
                  <a:ext uri="{FF2B5EF4-FFF2-40B4-BE49-F238E27FC236}">
                    <a16:creationId xmlns:a16="http://schemas.microsoft.com/office/drawing/2014/main" id="{6269AA8C-5533-6143-87CD-F734AD4E8536}"/>
                  </a:ext>
                </a:extLst>
              </p:cNvPr>
              <p:cNvPicPr/>
              <p:nvPr/>
            </p:nvPicPr>
            <p:blipFill>
              <a:blip r:embed="rId16"/>
              <a:stretch>
                <a:fillRect/>
              </a:stretch>
            </p:blipFill>
            <p:spPr>
              <a:xfrm>
                <a:off x="7142194" y="567591"/>
                <a:ext cx="972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5">
                <a:extLst>
                  <a:ext uri="{FF2B5EF4-FFF2-40B4-BE49-F238E27FC236}">
                    <a16:creationId xmlns:a16="http://schemas.microsoft.com/office/drawing/2014/main" id="{BA4D8FEE-3E03-B442-B8D7-4DD6E084504F}"/>
                  </a:ext>
                </a:extLst>
              </p14:cNvPr>
              <p14:cNvContentPartPr/>
              <p14:nvPr/>
            </p14:nvContentPartPr>
            <p14:xfrm>
              <a:off x="7118794" y="659751"/>
              <a:ext cx="76320" cy="1426680"/>
            </p14:xfrm>
          </p:contentPart>
        </mc:Choice>
        <mc:Fallback xmlns="">
          <p:pic>
            <p:nvPicPr>
              <p:cNvPr id="6" name="Ink 5">
                <a:extLst>
                  <a:ext uri="{FF2B5EF4-FFF2-40B4-BE49-F238E27FC236}">
                    <a16:creationId xmlns:a16="http://schemas.microsoft.com/office/drawing/2014/main" id="{BA4D8FEE-3E03-B442-B8D7-4DD6E084504F}"/>
                  </a:ext>
                </a:extLst>
              </p:cNvPr>
              <p:cNvPicPr/>
              <p:nvPr/>
            </p:nvPicPr>
            <p:blipFill>
              <a:blip r:embed="rId18"/>
              <a:stretch>
                <a:fillRect/>
              </a:stretch>
            </p:blipFill>
            <p:spPr>
              <a:xfrm>
                <a:off x="7109794" y="650751"/>
                <a:ext cx="93960" cy="1444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B2DA6DEC-C3D2-094F-AE1F-B22BE625801B}"/>
                  </a:ext>
                </a:extLst>
              </p14:cNvPr>
              <p14:cNvContentPartPr/>
              <p14:nvPr/>
            </p14:nvContentPartPr>
            <p14:xfrm>
              <a:off x="7068394" y="2358231"/>
              <a:ext cx="102600" cy="3182040"/>
            </p14:xfrm>
          </p:contentPart>
        </mc:Choice>
        <mc:Fallback xmlns="">
          <p:pic>
            <p:nvPicPr>
              <p:cNvPr id="10" name="Ink 9">
                <a:extLst>
                  <a:ext uri="{FF2B5EF4-FFF2-40B4-BE49-F238E27FC236}">
                    <a16:creationId xmlns:a16="http://schemas.microsoft.com/office/drawing/2014/main" id="{B2DA6DEC-C3D2-094F-AE1F-B22BE625801B}"/>
                  </a:ext>
                </a:extLst>
              </p:cNvPr>
              <p:cNvPicPr/>
              <p:nvPr/>
            </p:nvPicPr>
            <p:blipFill>
              <a:blip r:embed="rId20"/>
              <a:stretch>
                <a:fillRect/>
              </a:stretch>
            </p:blipFill>
            <p:spPr>
              <a:xfrm>
                <a:off x="7059394" y="2349230"/>
                <a:ext cx="120240" cy="3199682"/>
              </a:xfrm>
              <a:prstGeom prst="rect">
                <a:avLst/>
              </a:prstGeom>
            </p:spPr>
          </p:pic>
        </mc:Fallback>
      </mc:AlternateContent>
      <p:grpSp>
        <p:nvGrpSpPr>
          <p:cNvPr id="19" name="Group 18">
            <a:extLst>
              <a:ext uri="{FF2B5EF4-FFF2-40B4-BE49-F238E27FC236}">
                <a16:creationId xmlns:a16="http://schemas.microsoft.com/office/drawing/2014/main" id="{E6063616-6C03-E74E-B7AB-463EC89C73DF}"/>
              </a:ext>
            </a:extLst>
          </p:cNvPr>
          <p:cNvGrpSpPr/>
          <p:nvPr/>
        </p:nvGrpSpPr>
        <p:grpSpPr>
          <a:xfrm>
            <a:off x="7033114" y="5646831"/>
            <a:ext cx="114480" cy="663120"/>
            <a:chOff x="7033114" y="5646831"/>
            <a:chExt cx="114480" cy="663120"/>
          </a:xfrm>
        </p:grpSpPr>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4327D59C-4355-D14A-9D80-8B98A06D28B8}"/>
                    </a:ext>
                  </a:extLst>
                </p14:cNvPr>
                <p14:cNvContentPartPr/>
                <p14:nvPr/>
              </p14:nvContentPartPr>
              <p14:xfrm>
                <a:off x="7034194" y="5711631"/>
                <a:ext cx="30240" cy="598320"/>
              </p14:xfrm>
            </p:contentPart>
          </mc:Choice>
          <mc:Fallback xmlns="">
            <p:pic>
              <p:nvPicPr>
                <p:cNvPr id="15" name="Ink 14">
                  <a:extLst>
                    <a:ext uri="{FF2B5EF4-FFF2-40B4-BE49-F238E27FC236}">
                      <a16:creationId xmlns:a16="http://schemas.microsoft.com/office/drawing/2014/main" id="{4327D59C-4355-D14A-9D80-8B98A06D28B8}"/>
                    </a:ext>
                  </a:extLst>
                </p:cNvPr>
                <p:cNvPicPr/>
                <p:nvPr/>
              </p:nvPicPr>
              <p:blipFill>
                <a:blip r:embed="rId22"/>
                <a:stretch>
                  <a:fillRect/>
                </a:stretch>
              </p:blipFill>
              <p:spPr>
                <a:xfrm>
                  <a:off x="7025194" y="5702991"/>
                  <a:ext cx="4788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528E7E03-DCDF-3942-84FF-0BB9A7E836A3}"/>
                    </a:ext>
                  </a:extLst>
                </p14:cNvPr>
                <p14:cNvContentPartPr/>
                <p14:nvPr/>
              </p14:nvContentPartPr>
              <p14:xfrm>
                <a:off x="7143274" y="5738271"/>
                <a:ext cx="4320" cy="360"/>
              </p14:xfrm>
            </p:contentPart>
          </mc:Choice>
          <mc:Fallback xmlns="">
            <p:pic>
              <p:nvPicPr>
                <p:cNvPr id="16" name="Ink 15">
                  <a:extLst>
                    <a:ext uri="{FF2B5EF4-FFF2-40B4-BE49-F238E27FC236}">
                      <a16:creationId xmlns:a16="http://schemas.microsoft.com/office/drawing/2014/main" id="{528E7E03-DCDF-3942-84FF-0BB9A7E836A3}"/>
                    </a:ext>
                  </a:extLst>
                </p:cNvPr>
                <p:cNvPicPr/>
                <p:nvPr/>
              </p:nvPicPr>
              <p:blipFill>
                <a:blip r:embed="rId24"/>
                <a:stretch>
                  <a:fillRect/>
                </a:stretch>
              </p:blipFill>
              <p:spPr>
                <a:xfrm>
                  <a:off x="7134634" y="5729631"/>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7BB3E041-5138-E748-8B2C-34E4296BB7F5}"/>
                    </a:ext>
                  </a:extLst>
                </p14:cNvPr>
                <p14:cNvContentPartPr/>
                <p14:nvPr/>
              </p14:nvContentPartPr>
              <p14:xfrm>
                <a:off x="7033114" y="5646831"/>
                <a:ext cx="40680" cy="154080"/>
              </p14:xfrm>
            </p:contentPart>
          </mc:Choice>
          <mc:Fallback xmlns="">
            <p:pic>
              <p:nvPicPr>
                <p:cNvPr id="18" name="Ink 17">
                  <a:extLst>
                    <a:ext uri="{FF2B5EF4-FFF2-40B4-BE49-F238E27FC236}">
                      <a16:creationId xmlns:a16="http://schemas.microsoft.com/office/drawing/2014/main" id="{7BB3E041-5138-E748-8B2C-34E4296BB7F5}"/>
                    </a:ext>
                  </a:extLst>
                </p:cNvPr>
                <p:cNvPicPr/>
                <p:nvPr/>
              </p:nvPicPr>
              <p:blipFill>
                <a:blip r:embed="rId26"/>
                <a:stretch>
                  <a:fillRect/>
                </a:stretch>
              </p:blipFill>
              <p:spPr>
                <a:xfrm>
                  <a:off x="7024114" y="5637831"/>
                  <a:ext cx="58320" cy="171720"/>
                </a:xfrm>
                <a:prstGeom prst="rect">
                  <a:avLst/>
                </a:prstGeom>
              </p:spPr>
            </p:pic>
          </mc:Fallback>
        </mc:AlternateContent>
      </p:grpSp>
    </p:spTree>
    <p:extLst>
      <p:ext uri="{BB962C8B-B14F-4D97-AF65-F5344CB8AC3E}">
        <p14:creationId xmlns:p14="http://schemas.microsoft.com/office/powerpoint/2010/main" val="3193677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5927271" cy="1080953"/>
          </a:xfrm>
        </p:spPr>
        <p:txBody>
          <a:bodyPr>
            <a:normAutofit/>
          </a:bodyPr>
          <a:lstStyle/>
          <a:p>
            <a:r>
              <a:rPr lang="en-US" sz="2000" dirty="0"/>
              <a:t>And so if you wanted to, since so much of this just lives inside of the </a:t>
            </a:r>
            <a:r>
              <a:rPr lang="en-US" sz="2000" dirty="0">
                <a:latin typeface="Consolas" panose="020B0609020204030204" pitchFamily="49" charset="0"/>
                <a:cs typeface="Consolas" panose="020B0609020204030204" pitchFamily="49" charset="0"/>
              </a:rPr>
              <a:t>navigation</a:t>
            </a:r>
            <a:r>
              <a:rPr lang="en-US" sz="2000" dirty="0"/>
              <a:t> property…</a:t>
            </a:r>
            <a:endParaRPr lang="en-US" sz="1400" dirty="0">
              <a:latin typeface="Sagona Book" panose="02020503050505020204" pitchFamily="18" charset="0"/>
            </a:endParaRPr>
          </a:p>
        </p:txBody>
      </p:sp>
      <p:pic>
        <p:nvPicPr>
          <p:cNvPr id="4" name="Picture 3">
            <a:extLst>
              <a:ext uri="{FF2B5EF4-FFF2-40B4-BE49-F238E27FC236}">
                <a16:creationId xmlns:a16="http://schemas.microsoft.com/office/drawing/2014/main" id="{917590A3-B948-7043-81FC-8BAF7F0C9BA1}"/>
              </a:ext>
            </a:extLst>
          </p:cNvPr>
          <p:cNvPicPr>
            <a:picLocks noChangeAspect="1"/>
          </p:cNvPicPr>
          <p:nvPr/>
        </p:nvPicPr>
        <p:blipFill>
          <a:blip r:embed="rId2"/>
          <a:stretch>
            <a:fillRect/>
          </a:stretch>
        </p:blipFill>
        <p:spPr>
          <a:xfrm>
            <a:off x="6633148" y="0"/>
            <a:ext cx="555885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ECE850C-632A-1D40-9E8F-E666BBB2CE3A}"/>
                  </a:ext>
                </a:extLst>
              </p14:cNvPr>
              <p14:cNvContentPartPr/>
              <p14:nvPr/>
            </p14:nvContentPartPr>
            <p14:xfrm>
              <a:off x="6815674" y="221631"/>
              <a:ext cx="153000" cy="360"/>
            </p14:xfrm>
          </p:contentPart>
        </mc:Choice>
        <mc:Fallback xmlns="">
          <p:pic>
            <p:nvPicPr>
              <p:cNvPr id="7" name="Ink 6">
                <a:extLst>
                  <a:ext uri="{FF2B5EF4-FFF2-40B4-BE49-F238E27FC236}">
                    <a16:creationId xmlns:a16="http://schemas.microsoft.com/office/drawing/2014/main" id="{EECE850C-632A-1D40-9E8F-E666BBB2CE3A}"/>
                  </a:ext>
                </a:extLst>
              </p:cNvPr>
              <p:cNvPicPr/>
              <p:nvPr/>
            </p:nvPicPr>
            <p:blipFill>
              <a:blip r:embed="rId4"/>
              <a:stretch>
                <a:fillRect/>
              </a:stretch>
            </p:blipFill>
            <p:spPr>
              <a:xfrm>
                <a:off x="6797674" y="203631"/>
                <a:ext cx="188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1103CBF-9F38-F441-ACCF-8BE4EB85A689}"/>
                  </a:ext>
                </a:extLst>
              </p14:cNvPr>
              <p14:cNvContentPartPr/>
              <p14:nvPr/>
            </p14:nvContentPartPr>
            <p14:xfrm>
              <a:off x="6754474" y="6861831"/>
              <a:ext cx="187560" cy="4320"/>
            </p14:xfrm>
          </p:contentPart>
        </mc:Choice>
        <mc:Fallback xmlns="">
          <p:pic>
            <p:nvPicPr>
              <p:cNvPr id="8" name="Ink 7">
                <a:extLst>
                  <a:ext uri="{FF2B5EF4-FFF2-40B4-BE49-F238E27FC236}">
                    <a16:creationId xmlns:a16="http://schemas.microsoft.com/office/drawing/2014/main" id="{F1103CBF-9F38-F441-ACCF-8BE4EB85A689}"/>
                  </a:ext>
                </a:extLst>
              </p:cNvPr>
              <p:cNvPicPr/>
              <p:nvPr/>
            </p:nvPicPr>
            <p:blipFill>
              <a:blip r:embed="rId6"/>
              <a:stretch>
                <a:fillRect/>
              </a:stretch>
            </p:blipFill>
            <p:spPr>
              <a:xfrm>
                <a:off x="6736439" y="6843831"/>
                <a:ext cx="223269"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B0C8CA7-DC18-284F-964B-671A8E784E89}"/>
                  </a:ext>
                </a:extLst>
              </p14:cNvPr>
              <p14:cNvContentPartPr/>
              <p14:nvPr/>
            </p14:nvContentPartPr>
            <p14:xfrm>
              <a:off x="6618394" y="272031"/>
              <a:ext cx="271440" cy="6611760"/>
            </p14:xfrm>
          </p:contentPart>
        </mc:Choice>
        <mc:Fallback xmlns="">
          <p:pic>
            <p:nvPicPr>
              <p:cNvPr id="9" name="Ink 8">
                <a:extLst>
                  <a:ext uri="{FF2B5EF4-FFF2-40B4-BE49-F238E27FC236}">
                    <a16:creationId xmlns:a16="http://schemas.microsoft.com/office/drawing/2014/main" id="{6B0C8CA7-DC18-284F-964B-671A8E784E89}"/>
                  </a:ext>
                </a:extLst>
              </p:cNvPr>
              <p:cNvPicPr/>
              <p:nvPr/>
            </p:nvPicPr>
            <p:blipFill>
              <a:blip r:embed="rId8"/>
              <a:stretch>
                <a:fillRect/>
              </a:stretch>
            </p:blipFill>
            <p:spPr>
              <a:xfrm>
                <a:off x="6600394" y="254031"/>
                <a:ext cx="307080" cy="664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1C62C2C-5835-7046-B55D-DC7F88BB5179}"/>
                  </a:ext>
                </a:extLst>
              </p14:cNvPr>
              <p14:cNvContentPartPr/>
              <p14:nvPr/>
            </p14:nvContentPartPr>
            <p14:xfrm>
              <a:off x="6966514" y="419271"/>
              <a:ext cx="119880" cy="14400"/>
            </p14:xfrm>
          </p:contentPart>
        </mc:Choice>
        <mc:Fallback xmlns="">
          <p:pic>
            <p:nvPicPr>
              <p:cNvPr id="12" name="Ink 11">
                <a:extLst>
                  <a:ext uri="{FF2B5EF4-FFF2-40B4-BE49-F238E27FC236}">
                    <a16:creationId xmlns:a16="http://schemas.microsoft.com/office/drawing/2014/main" id="{61C62C2C-5835-7046-B55D-DC7F88BB5179}"/>
                  </a:ext>
                </a:extLst>
              </p:cNvPr>
              <p:cNvPicPr/>
              <p:nvPr/>
            </p:nvPicPr>
            <p:blipFill>
              <a:blip r:embed="rId10"/>
              <a:stretch>
                <a:fillRect/>
              </a:stretch>
            </p:blipFill>
            <p:spPr>
              <a:xfrm>
                <a:off x="6957514" y="410040"/>
                <a:ext cx="137520" cy="3249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9F18D4D-D4B8-2642-89E2-FDDB0301FA7A}"/>
                  </a:ext>
                </a:extLst>
              </p14:cNvPr>
              <p14:cNvContentPartPr/>
              <p14:nvPr/>
            </p14:nvContentPartPr>
            <p14:xfrm>
              <a:off x="6984874" y="479391"/>
              <a:ext cx="103320" cy="3766320"/>
            </p14:xfrm>
          </p:contentPart>
        </mc:Choice>
        <mc:Fallback xmlns="">
          <p:pic>
            <p:nvPicPr>
              <p:cNvPr id="13" name="Ink 12">
                <a:extLst>
                  <a:ext uri="{FF2B5EF4-FFF2-40B4-BE49-F238E27FC236}">
                    <a16:creationId xmlns:a16="http://schemas.microsoft.com/office/drawing/2014/main" id="{99F18D4D-D4B8-2642-89E2-FDDB0301FA7A}"/>
                  </a:ext>
                </a:extLst>
              </p:cNvPr>
              <p:cNvPicPr/>
              <p:nvPr/>
            </p:nvPicPr>
            <p:blipFill>
              <a:blip r:embed="rId12"/>
              <a:stretch>
                <a:fillRect/>
              </a:stretch>
            </p:blipFill>
            <p:spPr>
              <a:xfrm>
                <a:off x="6975874" y="470391"/>
                <a:ext cx="120960" cy="378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B55F806E-BDEF-004E-BF07-861C1DFC59CA}"/>
                  </a:ext>
                </a:extLst>
              </p14:cNvPr>
              <p14:cNvContentPartPr/>
              <p14:nvPr/>
            </p14:nvContentPartPr>
            <p14:xfrm>
              <a:off x="6847714" y="4241391"/>
              <a:ext cx="150840" cy="2201040"/>
            </p14:xfrm>
          </p:contentPart>
        </mc:Choice>
        <mc:Fallback xmlns="">
          <p:pic>
            <p:nvPicPr>
              <p:cNvPr id="14" name="Ink 13">
                <a:extLst>
                  <a:ext uri="{FF2B5EF4-FFF2-40B4-BE49-F238E27FC236}">
                    <a16:creationId xmlns:a16="http://schemas.microsoft.com/office/drawing/2014/main" id="{B55F806E-BDEF-004E-BF07-861C1DFC59CA}"/>
                  </a:ext>
                </a:extLst>
              </p:cNvPr>
              <p:cNvPicPr/>
              <p:nvPr/>
            </p:nvPicPr>
            <p:blipFill>
              <a:blip r:embed="rId14"/>
              <a:stretch>
                <a:fillRect/>
              </a:stretch>
            </p:blipFill>
            <p:spPr>
              <a:xfrm>
                <a:off x="6838714" y="4232391"/>
                <a:ext cx="168480" cy="2218680"/>
              </a:xfrm>
              <a:prstGeom prst="rect">
                <a:avLst/>
              </a:prstGeom>
            </p:spPr>
          </p:pic>
        </mc:Fallback>
      </mc:AlternateContent>
      <p:pic>
        <p:nvPicPr>
          <p:cNvPr id="11" name="Picture 10">
            <a:extLst>
              <a:ext uri="{FF2B5EF4-FFF2-40B4-BE49-F238E27FC236}">
                <a16:creationId xmlns:a16="http://schemas.microsoft.com/office/drawing/2014/main" id="{3C3431D3-6578-F742-B6BA-52F93A632B1F}"/>
              </a:ext>
            </a:extLst>
          </p:cNvPr>
          <p:cNvPicPr>
            <a:picLocks noChangeAspect="1"/>
          </p:cNvPicPr>
          <p:nvPr/>
        </p:nvPicPr>
        <p:blipFill>
          <a:blip r:embed="rId15"/>
          <a:stretch>
            <a:fillRect/>
          </a:stretch>
        </p:blipFill>
        <p:spPr>
          <a:xfrm>
            <a:off x="1583771" y="2803942"/>
            <a:ext cx="3708400" cy="647700"/>
          </a:xfrm>
          <a:prstGeom prst="rect">
            <a:avLst/>
          </a:prstGeom>
        </p:spPr>
      </p:pic>
      <p:sp>
        <p:nvSpPr>
          <p:cNvPr id="20" name="Content Placeholder 2">
            <a:extLst>
              <a:ext uri="{FF2B5EF4-FFF2-40B4-BE49-F238E27FC236}">
                <a16:creationId xmlns:a16="http://schemas.microsoft.com/office/drawing/2014/main" id="{3AB3A44D-17EF-CD46-A3A4-D1375A5E9DF6}"/>
              </a:ext>
            </a:extLst>
          </p:cNvPr>
          <p:cNvSpPr txBox="1">
            <a:spLocks/>
          </p:cNvSpPr>
          <p:nvPr/>
        </p:nvSpPr>
        <p:spPr>
          <a:xfrm>
            <a:off x="359228" y="3679576"/>
            <a:ext cx="5927271" cy="1080953"/>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latin typeface="Sagona Book" panose="02020503050505020204" pitchFamily="18" charset="0"/>
              </a:rPr>
              <a:t>If you wanted, you could test what life is like if you only printed out the contents of the navigation property…</a:t>
            </a:r>
            <a:endParaRPr lang="en-US" dirty="0">
              <a:latin typeface="Sagona Book" panose="02020503050505020204" pitchFamily="18" charset="0"/>
            </a:endParaRPr>
          </a:p>
        </p:txBody>
      </p:sp>
    </p:spTree>
    <p:extLst>
      <p:ext uri="{BB962C8B-B14F-4D97-AF65-F5344CB8AC3E}">
        <p14:creationId xmlns:p14="http://schemas.microsoft.com/office/powerpoint/2010/main" val="2973905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2792185" cy="4183381"/>
          </a:xfrm>
        </p:spPr>
        <p:txBody>
          <a:bodyPr>
            <a:normAutofit/>
          </a:bodyPr>
          <a:lstStyle/>
          <a:p>
            <a:r>
              <a:rPr lang="en-US" sz="2000" dirty="0"/>
              <a:t>And it would be what you would expect!</a:t>
            </a:r>
          </a:p>
          <a:p>
            <a:endParaRPr lang="en-US" sz="2000" dirty="0">
              <a:latin typeface="Sagona Book" panose="02020503050505020204" pitchFamily="18" charset="0"/>
            </a:endParaRPr>
          </a:p>
          <a:p>
            <a:r>
              <a:rPr lang="en-US" sz="2000" dirty="0">
                <a:latin typeface="Sagona Book" panose="02020503050505020204" pitchFamily="18" charset="0"/>
              </a:rPr>
              <a:t>i.e., mostly the same!</a:t>
            </a:r>
            <a:endParaRPr lang="en-US" sz="1400" dirty="0">
              <a:latin typeface="Sagona Book" panose="02020503050505020204" pitchFamily="18" charset="0"/>
            </a:endParaRP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61C62C2C-5835-7046-B55D-DC7F88BB5179}"/>
                  </a:ext>
                </a:extLst>
              </p14:cNvPr>
              <p14:cNvContentPartPr/>
              <p14:nvPr/>
            </p14:nvContentPartPr>
            <p14:xfrm>
              <a:off x="6966514" y="419271"/>
              <a:ext cx="119880" cy="14400"/>
            </p14:xfrm>
          </p:contentPart>
        </mc:Choice>
        <mc:Fallback xmlns="">
          <p:pic>
            <p:nvPicPr>
              <p:cNvPr id="12" name="Ink 11">
                <a:extLst>
                  <a:ext uri="{FF2B5EF4-FFF2-40B4-BE49-F238E27FC236}">
                    <a16:creationId xmlns:a16="http://schemas.microsoft.com/office/drawing/2014/main" id="{61C62C2C-5835-7046-B55D-DC7F88BB5179}"/>
                  </a:ext>
                </a:extLst>
              </p:cNvPr>
              <p:cNvPicPr/>
              <p:nvPr/>
            </p:nvPicPr>
            <p:blipFill>
              <a:blip r:embed="rId3"/>
              <a:stretch>
                <a:fillRect/>
              </a:stretch>
            </p:blipFill>
            <p:spPr>
              <a:xfrm>
                <a:off x="6957514" y="410040"/>
                <a:ext cx="137520" cy="32492"/>
              </a:xfrm>
              <a:prstGeom prst="rect">
                <a:avLst/>
              </a:prstGeom>
            </p:spPr>
          </p:pic>
        </mc:Fallback>
      </mc:AlternateContent>
      <p:pic>
        <p:nvPicPr>
          <p:cNvPr id="5" name="Picture 4">
            <a:extLst>
              <a:ext uri="{FF2B5EF4-FFF2-40B4-BE49-F238E27FC236}">
                <a16:creationId xmlns:a16="http://schemas.microsoft.com/office/drawing/2014/main" id="{EECC26B4-15EB-3049-94E3-046462918BBB}"/>
              </a:ext>
            </a:extLst>
          </p:cNvPr>
          <p:cNvPicPr>
            <a:picLocks noChangeAspect="1"/>
          </p:cNvPicPr>
          <p:nvPr/>
        </p:nvPicPr>
        <p:blipFill>
          <a:blip r:embed="rId4"/>
          <a:stretch>
            <a:fillRect/>
          </a:stretch>
        </p:blipFill>
        <p:spPr>
          <a:xfrm>
            <a:off x="7678247" y="221631"/>
            <a:ext cx="4513753" cy="5562180"/>
          </a:xfrm>
          <a:prstGeom prst="rect">
            <a:avLst/>
          </a:prstGeom>
        </p:spPr>
      </p:pic>
      <p:pic>
        <p:nvPicPr>
          <p:cNvPr id="15" name="Picture 14">
            <a:extLst>
              <a:ext uri="{FF2B5EF4-FFF2-40B4-BE49-F238E27FC236}">
                <a16:creationId xmlns:a16="http://schemas.microsoft.com/office/drawing/2014/main" id="{FFEAB978-EBD8-5147-8FE2-99591F031DC7}"/>
              </a:ext>
            </a:extLst>
          </p:cNvPr>
          <p:cNvPicPr>
            <a:picLocks noChangeAspect="1"/>
          </p:cNvPicPr>
          <p:nvPr/>
        </p:nvPicPr>
        <p:blipFill>
          <a:blip r:embed="rId5"/>
          <a:stretch>
            <a:fillRect/>
          </a:stretch>
        </p:blipFill>
        <p:spPr>
          <a:xfrm>
            <a:off x="3009400" y="228959"/>
            <a:ext cx="4513753" cy="5568653"/>
          </a:xfrm>
          <a:prstGeom prst="rect">
            <a:avLst/>
          </a:prstGeom>
        </p:spPr>
      </p:pic>
      <p:sp>
        <p:nvSpPr>
          <p:cNvPr id="6" name="TextBox 5">
            <a:extLst>
              <a:ext uri="{FF2B5EF4-FFF2-40B4-BE49-F238E27FC236}">
                <a16:creationId xmlns:a16="http://schemas.microsoft.com/office/drawing/2014/main" id="{B12D8064-DA47-5A49-8E02-FF7F0C7C786B}"/>
              </a:ext>
            </a:extLst>
          </p:cNvPr>
          <p:cNvSpPr txBox="1"/>
          <p:nvPr/>
        </p:nvSpPr>
        <p:spPr>
          <a:xfrm>
            <a:off x="3599589" y="5849243"/>
            <a:ext cx="3292585" cy="369332"/>
          </a:xfrm>
          <a:prstGeom prst="rect">
            <a:avLst/>
          </a:prstGeom>
          <a:noFill/>
        </p:spPr>
        <p:txBody>
          <a:bodyPr wrap="square" rtlCol="0">
            <a:spAutoFit/>
          </a:bodyPr>
          <a:lstStyle/>
          <a:p>
            <a:r>
              <a:rPr lang="en-US" i="1" dirty="0"/>
              <a:t>Content of </a:t>
            </a:r>
            <a:r>
              <a:rPr lang="en-US" i="1" dirty="0">
                <a:latin typeface="Consolas" panose="020B0609020204030204" pitchFamily="49" charset="0"/>
                <a:cs typeface="Consolas" panose="020B0609020204030204" pitchFamily="49" charset="0"/>
              </a:rPr>
              <a:t>props</a:t>
            </a:r>
            <a:r>
              <a:rPr lang="en-US" i="1" dirty="0"/>
              <a:t> printed</a:t>
            </a:r>
          </a:p>
        </p:txBody>
      </p:sp>
      <p:sp>
        <p:nvSpPr>
          <p:cNvPr id="16" name="TextBox 15">
            <a:extLst>
              <a:ext uri="{FF2B5EF4-FFF2-40B4-BE49-F238E27FC236}">
                <a16:creationId xmlns:a16="http://schemas.microsoft.com/office/drawing/2014/main" id="{D3C6F2F9-D9B0-ED4C-9862-D078082BA275}"/>
              </a:ext>
            </a:extLst>
          </p:cNvPr>
          <p:cNvSpPr txBox="1"/>
          <p:nvPr/>
        </p:nvSpPr>
        <p:spPr>
          <a:xfrm>
            <a:off x="7948432" y="5854740"/>
            <a:ext cx="3579539" cy="369332"/>
          </a:xfrm>
          <a:prstGeom prst="rect">
            <a:avLst/>
          </a:prstGeom>
          <a:noFill/>
        </p:spPr>
        <p:txBody>
          <a:bodyPr wrap="square" rtlCol="0">
            <a:spAutoFit/>
          </a:bodyPr>
          <a:lstStyle/>
          <a:p>
            <a:r>
              <a:rPr lang="en-US" i="1" dirty="0"/>
              <a:t>Content of </a:t>
            </a:r>
            <a:r>
              <a:rPr lang="en-US" i="1" dirty="0">
                <a:latin typeface="Consolas" panose="020B0609020204030204" pitchFamily="49" charset="0"/>
                <a:cs typeface="Consolas" panose="020B0609020204030204" pitchFamily="49" charset="0"/>
              </a:rPr>
              <a:t>navigation</a:t>
            </a:r>
            <a:r>
              <a:rPr lang="en-US" i="1" dirty="0"/>
              <a:t> printed</a:t>
            </a:r>
          </a:p>
        </p:txBody>
      </p:sp>
    </p:spTree>
    <p:extLst>
      <p:ext uri="{BB962C8B-B14F-4D97-AF65-F5344CB8AC3E}">
        <p14:creationId xmlns:p14="http://schemas.microsoft.com/office/powerpoint/2010/main" val="600295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6607285" cy="4183381"/>
          </a:xfrm>
        </p:spPr>
        <p:txBody>
          <a:bodyPr>
            <a:normAutofit/>
          </a:bodyPr>
          <a:lstStyle/>
          <a:p>
            <a:r>
              <a:rPr lang="en-US" sz="2000" dirty="0"/>
              <a:t>It should also be noted that not *every* react component is going to have a Navigation property.</a:t>
            </a:r>
          </a:p>
          <a:p>
            <a:endParaRPr lang="en-US" sz="2000" dirty="0">
              <a:latin typeface="Sagona Book" panose="02020503050505020204" pitchFamily="18" charset="0"/>
            </a:endParaRPr>
          </a:p>
          <a:p>
            <a:r>
              <a:rPr lang="en-US" sz="2000" dirty="0">
                <a:latin typeface="Sagona Book" panose="02020503050505020204" pitchFamily="18" charset="0"/>
              </a:rPr>
              <a:t>We are getting it because our component is specifically being rendered by that Stack Navigator, which is giving us all of this stuff behind the scenes.</a:t>
            </a:r>
          </a:p>
          <a:p>
            <a:endParaRPr lang="en-US" sz="2000" dirty="0">
              <a:latin typeface="Sagona Book" panose="02020503050505020204" pitchFamily="18" charset="0"/>
            </a:endParaRPr>
          </a:p>
          <a:p>
            <a:endParaRPr lang="en-US" sz="1400" dirty="0">
              <a:latin typeface="Sagona Book" panose="02020503050505020204" pitchFamily="18" charset="0"/>
            </a:endParaRPr>
          </a:p>
        </p:txBody>
      </p:sp>
      <p:pic>
        <p:nvPicPr>
          <p:cNvPr id="5" name="Picture 4">
            <a:extLst>
              <a:ext uri="{FF2B5EF4-FFF2-40B4-BE49-F238E27FC236}">
                <a16:creationId xmlns:a16="http://schemas.microsoft.com/office/drawing/2014/main" id="{EECC26B4-15EB-3049-94E3-046462918BBB}"/>
              </a:ext>
            </a:extLst>
          </p:cNvPr>
          <p:cNvPicPr>
            <a:picLocks noChangeAspect="1"/>
          </p:cNvPicPr>
          <p:nvPr/>
        </p:nvPicPr>
        <p:blipFill>
          <a:blip r:embed="rId2"/>
          <a:stretch>
            <a:fillRect/>
          </a:stretch>
        </p:blipFill>
        <p:spPr>
          <a:xfrm>
            <a:off x="7678247" y="221631"/>
            <a:ext cx="4513753" cy="5562180"/>
          </a:xfrm>
          <a:prstGeom prst="rect">
            <a:avLst/>
          </a:prstGeom>
        </p:spPr>
      </p:pic>
      <p:sp>
        <p:nvSpPr>
          <p:cNvPr id="16" name="TextBox 15">
            <a:extLst>
              <a:ext uri="{FF2B5EF4-FFF2-40B4-BE49-F238E27FC236}">
                <a16:creationId xmlns:a16="http://schemas.microsoft.com/office/drawing/2014/main" id="{D3C6F2F9-D9B0-ED4C-9862-D078082BA275}"/>
              </a:ext>
            </a:extLst>
          </p:cNvPr>
          <p:cNvSpPr txBox="1"/>
          <p:nvPr/>
        </p:nvSpPr>
        <p:spPr>
          <a:xfrm>
            <a:off x="7948432" y="5854740"/>
            <a:ext cx="3579539" cy="369332"/>
          </a:xfrm>
          <a:prstGeom prst="rect">
            <a:avLst/>
          </a:prstGeom>
          <a:noFill/>
        </p:spPr>
        <p:txBody>
          <a:bodyPr wrap="square" rtlCol="0">
            <a:spAutoFit/>
          </a:bodyPr>
          <a:lstStyle/>
          <a:p>
            <a:r>
              <a:rPr lang="en-US" i="1" dirty="0"/>
              <a:t>Content of </a:t>
            </a:r>
            <a:r>
              <a:rPr lang="en-US" i="1" dirty="0">
                <a:latin typeface="Consolas" panose="020B0609020204030204" pitchFamily="49" charset="0"/>
                <a:cs typeface="Consolas" panose="020B0609020204030204" pitchFamily="49" charset="0"/>
              </a:rPr>
              <a:t>navigation</a:t>
            </a:r>
            <a:r>
              <a:rPr lang="en-US" i="1" dirty="0"/>
              <a:t> printed</a:t>
            </a:r>
          </a:p>
        </p:txBody>
      </p:sp>
    </p:spTree>
    <p:extLst>
      <p:ext uri="{BB962C8B-B14F-4D97-AF65-F5344CB8AC3E}">
        <p14:creationId xmlns:p14="http://schemas.microsoft.com/office/powerpoint/2010/main" val="1803156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6607285" cy="4183381"/>
          </a:xfrm>
        </p:spPr>
        <p:txBody>
          <a:bodyPr>
            <a:normAutofit/>
          </a:bodyPr>
          <a:lstStyle/>
          <a:p>
            <a:r>
              <a:rPr lang="en-US" sz="2000" dirty="0"/>
              <a:t>OK – I know there’s a lot here and it might be a bit overwhelming. </a:t>
            </a:r>
          </a:p>
          <a:p>
            <a:endParaRPr lang="en-US" sz="2000" dirty="0">
              <a:latin typeface="Sagona Book" panose="02020503050505020204" pitchFamily="18" charset="0"/>
            </a:endParaRPr>
          </a:p>
          <a:p>
            <a:r>
              <a:rPr lang="en-US" sz="2000" dirty="0">
                <a:latin typeface="Sagona Book" panose="02020503050505020204" pitchFamily="18" charset="0"/>
              </a:rPr>
              <a:t>BUT!</a:t>
            </a:r>
          </a:p>
          <a:p>
            <a:endParaRPr lang="en-US" sz="2000" dirty="0">
              <a:latin typeface="Sagona Book" panose="02020503050505020204" pitchFamily="18" charset="0"/>
            </a:endParaRPr>
          </a:p>
          <a:p>
            <a:r>
              <a:rPr lang="en-US" sz="2000" b="1" dirty="0">
                <a:solidFill>
                  <a:schemeClr val="accent1"/>
                </a:solidFill>
                <a:latin typeface="Sagona Book" panose="02020503050505020204" pitchFamily="18" charset="0"/>
              </a:rPr>
              <a:t>If you had to make a guess as to which property here might be helpful to help us switch between screens of our app, what might it be?</a:t>
            </a:r>
          </a:p>
          <a:p>
            <a:endParaRPr lang="en-US" sz="1400" dirty="0">
              <a:latin typeface="Sagona Book" panose="02020503050505020204" pitchFamily="18" charset="0"/>
            </a:endParaRPr>
          </a:p>
        </p:txBody>
      </p:sp>
      <p:pic>
        <p:nvPicPr>
          <p:cNvPr id="5" name="Picture 4">
            <a:extLst>
              <a:ext uri="{FF2B5EF4-FFF2-40B4-BE49-F238E27FC236}">
                <a16:creationId xmlns:a16="http://schemas.microsoft.com/office/drawing/2014/main" id="{EECC26B4-15EB-3049-94E3-046462918BBB}"/>
              </a:ext>
            </a:extLst>
          </p:cNvPr>
          <p:cNvPicPr>
            <a:picLocks noChangeAspect="1"/>
          </p:cNvPicPr>
          <p:nvPr/>
        </p:nvPicPr>
        <p:blipFill>
          <a:blip r:embed="rId2"/>
          <a:stretch>
            <a:fillRect/>
          </a:stretch>
        </p:blipFill>
        <p:spPr>
          <a:xfrm>
            <a:off x="7678247" y="221631"/>
            <a:ext cx="4513753" cy="5562180"/>
          </a:xfrm>
          <a:prstGeom prst="rect">
            <a:avLst/>
          </a:prstGeom>
        </p:spPr>
      </p:pic>
      <p:sp>
        <p:nvSpPr>
          <p:cNvPr id="16" name="TextBox 15">
            <a:extLst>
              <a:ext uri="{FF2B5EF4-FFF2-40B4-BE49-F238E27FC236}">
                <a16:creationId xmlns:a16="http://schemas.microsoft.com/office/drawing/2014/main" id="{D3C6F2F9-D9B0-ED4C-9862-D078082BA275}"/>
              </a:ext>
            </a:extLst>
          </p:cNvPr>
          <p:cNvSpPr txBox="1"/>
          <p:nvPr/>
        </p:nvSpPr>
        <p:spPr>
          <a:xfrm>
            <a:off x="7948432" y="5854740"/>
            <a:ext cx="3579539" cy="369332"/>
          </a:xfrm>
          <a:prstGeom prst="rect">
            <a:avLst/>
          </a:prstGeom>
          <a:noFill/>
        </p:spPr>
        <p:txBody>
          <a:bodyPr wrap="square" rtlCol="0">
            <a:spAutoFit/>
          </a:bodyPr>
          <a:lstStyle/>
          <a:p>
            <a:r>
              <a:rPr lang="en-US" i="1" dirty="0"/>
              <a:t>Content of </a:t>
            </a:r>
            <a:r>
              <a:rPr lang="en-US" i="1" dirty="0">
                <a:latin typeface="Consolas" panose="020B0609020204030204" pitchFamily="49" charset="0"/>
                <a:cs typeface="Consolas" panose="020B0609020204030204" pitchFamily="49" charset="0"/>
              </a:rPr>
              <a:t>navigation</a:t>
            </a:r>
            <a:r>
              <a:rPr lang="en-US" i="1" dirty="0"/>
              <a:t> printed</a:t>
            </a:r>
          </a:p>
        </p:txBody>
      </p:sp>
    </p:spTree>
    <p:extLst>
      <p:ext uri="{BB962C8B-B14F-4D97-AF65-F5344CB8AC3E}">
        <p14:creationId xmlns:p14="http://schemas.microsoft.com/office/powerpoint/2010/main" val="301358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6607285" cy="4183381"/>
          </a:xfrm>
        </p:spPr>
        <p:txBody>
          <a:bodyPr>
            <a:normAutofit/>
          </a:bodyPr>
          <a:lstStyle/>
          <a:p>
            <a:r>
              <a:rPr lang="en-US" sz="2000" dirty="0"/>
              <a:t>A lot of these are reasonable guesses!</a:t>
            </a:r>
          </a:p>
          <a:p>
            <a:endParaRPr lang="en-US" sz="2000" dirty="0">
              <a:latin typeface="Sagona Book" panose="02020503050505020204" pitchFamily="18" charset="0"/>
            </a:endParaRPr>
          </a:p>
          <a:p>
            <a:r>
              <a:rPr lang="en-US" sz="2000" dirty="0">
                <a:latin typeface="Sagona Book" panose="02020503050505020204" pitchFamily="18" charset="0"/>
              </a:rPr>
              <a:t>But let’s take a look at this </a:t>
            </a:r>
            <a:r>
              <a:rPr lang="en-US" sz="2000" dirty="0">
                <a:latin typeface="Consolas" panose="020B0609020204030204" pitchFamily="49" charset="0"/>
                <a:cs typeface="Consolas" panose="020B0609020204030204" pitchFamily="49" charset="0"/>
              </a:rPr>
              <a:t>navigate</a:t>
            </a:r>
            <a:r>
              <a:rPr lang="en-US" sz="2000" dirty="0">
                <a:latin typeface="Sagona Book" panose="02020503050505020204" pitchFamily="18" charset="0"/>
              </a:rPr>
              <a:t> property…</a:t>
            </a:r>
          </a:p>
          <a:p>
            <a:endParaRPr lang="en-US" sz="2000" dirty="0">
              <a:latin typeface="Sagona Book" panose="02020503050505020204" pitchFamily="18" charset="0"/>
            </a:endParaRPr>
          </a:p>
          <a:p>
            <a:endParaRPr lang="en-US" sz="2000" dirty="0">
              <a:latin typeface="Sagona Book" panose="02020503050505020204" pitchFamily="18" charset="0"/>
            </a:endParaRPr>
          </a:p>
          <a:p>
            <a:r>
              <a:rPr lang="en-US" sz="2000" dirty="0">
                <a:latin typeface="Sagona Book" panose="02020503050505020204" pitchFamily="18" charset="0"/>
              </a:rPr>
              <a:t>We can see just based on this that it’s a property that is storing a function.</a:t>
            </a:r>
          </a:p>
          <a:p>
            <a:pPr lvl="1"/>
            <a:r>
              <a:rPr lang="en-US" sz="1800" dirty="0">
                <a:latin typeface="Sagona Book" panose="02020503050505020204" pitchFamily="18" charset="0"/>
              </a:rPr>
              <a:t>But what does that function do?</a:t>
            </a:r>
          </a:p>
          <a:p>
            <a:pPr lvl="2"/>
            <a:r>
              <a:rPr lang="en-US" sz="1700" dirty="0">
                <a:latin typeface="Sagona Book" panose="02020503050505020204" pitchFamily="18" charset="0"/>
              </a:rPr>
              <a:t>Well I’ll tell you!</a:t>
            </a:r>
          </a:p>
          <a:p>
            <a:endParaRPr lang="en-US" sz="1400" dirty="0">
              <a:latin typeface="Sagona Book" panose="02020503050505020204" pitchFamily="18" charset="0"/>
            </a:endParaRPr>
          </a:p>
        </p:txBody>
      </p:sp>
      <p:pic>
        <p:nvPicPr>
          <p:cNvPr id="5" name="Picture 4">
            <a:extLst>
              <a:ext uri="{FF2B5EF4-FFF2-40B4-BE49-F238E27FC236}">
                <a16:creationId xmlns:a16="http://schemas.microsoft.com/office/drawing/2014/main" id="{EECC26B4-15EB-3049-94E3-046462918BBB}"/>
              </a:ext>
            </a:extLst>
          </p:cNvPr>
          <p:cNvPicPr>
            <a:picLocks noChangeAspect="1"/>
          </p:cNvPicPr>
          <p:nvPr/>
        </p:nvPicPr>
        <p:blipFill>
          <a:blip r:embed="rId2"/>
          <a:stretch>
            <a:fillRect/>
          </a:stretch>
        </p:blipFill>
        <p:spPr>
          <a:xfrm>
            <a:off x="7678247" y="221631"/>
            <a:ext cx="4513753" cy="5562180"/>
          </a:xfrm>
          <a:prstGeom prst="rect">
            <a:avLst/>
          </a:prstGeom>
        </p:spPr>
      </p:pic>
      <p:sp>
        <p:nvSpPr>
          <p:cNvPr id="16" name="TextBox 15">
            <a:extLst>
              <a:ext uri="{FF2B5EF4-FFF2-40B4-BE49-F238E27FC236}">
                <a16:creationId xmlns:a16="http://schemas.microsoft.com/office/drawing/2014/main" id="{D3C6F2F9-D9B0-ED4C-9862-D078082BA275}"/>
              </a:ext>
            </a:extLst>
          </p:cNvPr>
          <p:cNvSpPr txBox="1"/>
          <p:nvPr/>
        </p:nvSpPr>
        <p:spPr>
          <a:xfrm>
            <a:off x="7948432" y="5854740"/>
            <a:ext cx="3579539" cy="369332"/>
          </a:xfrm>
          <a:prstGeom prst="rect">
            <a:avLst/>
          </a:prstGeom>
          <a:noFill/>
        </p:spPr>
        <p:txBody>
          <a:bodyPr wrap="square" rtlCol="0">
            <a:spAutoFit/>
          </a:bodyPr>
          <a:lstStyle/>
          <a:p>
            <a:r>
              <a:rPr lang="en-US" i="1" dirty="0"/>
              <a:t>Content of </a:t>
            </a:r>
            <a:r>
              <a:rPr lang="en-US" i="1" dirty="0">
                <a:latin typeface="Consolas" panose="020B0609020204030204" pitchFamily="49" charset="0"/>
                <a:cs typeface="Consolas" panose="020B0609020204030204" pitchFamily="49" charset="0"/>
              </a:rPr>
              <a:t>navigation</a:t>
            </a:r>
            <a:r>
              <a:rPr lang="en-US" i="1" dirty="0"/>
              <a:t> printed</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54B6E78-A330-074C-B32C-DA518AE2A043}"/>
                  </a:ext>
                </a:extLst>
              </p14:cNvPr>
              <p14:cNvContentPartPr/>
              <p14:nvPr/>
            </p14:nvContentPartPr>
            <p14:xfrm>
              <a:off x="3873394" y="3333831"/>
              <a:ext cx="786600" cy="18000"/>
            </p14:xfrm>
          </p:contentPart>
        </mc:Choice>
        <mc:Fallback xmlns="">
          <p:pic>
            <p:nvPicPr>
              <p:cNvPr id="6" name="Ink 5">
                <a:extLst>
                  <a:ext uri="{FF2B5EF4-FFF2-40B4-BE49-F238E27FC236}">
                    <a16:creationId xmlns:a16="http://schemas.microsoft.com/office/drawing/2014/main" id="{A54B6E78-A330-074C-B32C-DA518AE2A043}"/>
                  </a:ext>
                </a:extLst>
              </p:cNvPr>
              <p:cNvPicPr/>
              <p:nvPr/>
            </p:nvPicPr>
            <p:blipFill>
              <a:blip r:embed="rId4"/>
              <a:stretch>
                <a:fillRect/>
              </a:stretch>
            </p:blipFill>
            <p:spPr>
              <a:xfrm>
                <a:off x="3864754" y="3324831"/>
                <a:ext cx="804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DD3CF91-8852-E444-8695-5F467B6139DD}"/>
                  </a:ext>
                </a:extLst>
              </p14:cNvPr>
              <p14:cNvContentPartPr/>
              <p14:nvPr/>
            </p14:nvContentPartPr>
            <p14:xfrm>
              <a:off x="4342114" y="3385311"/>
              <a:ext cx="3465720" cy="783720"/>
            </p14:xfrm>
          </p:contentPart>
        </mc:Choice>
        <mc:Fallback xmlns="">
          <p:pic>
            <p:nvPicPr>
              <p:cNvPr id="8" name="Ink 7">
                <a:extLst>
                  <a:ext uri="{FF2B5EF4-FFF2-40B4-BE49-F238E27FC236}">
                    <a16:creationId xmlns:a16="http://schemas.microsoft.com/office/drawing/2014/main" id="{DDD3CF91-8852-E444-8695-5F467B6139DD}"/>
                  </a:ext>
                </a:extLst>
              </p:cNvPr>
              <p:cNvPicPr/>
              <p:nvPr/>
            </p:nvPicPr>
            <p:blipFill>
              <a:blip r:embed="rId6"/>
              <a:stretch>
                <a:fillRect/>
              </a:stretch>
            </p:blipFill>
            <p:spPr>
              <a:xfrm>
                <a:off x="4333114" y="3376311"/>
                <a:ext cx="3483360" cy="801360"/>
              </a:xfrm>
              <a:prstGeom prst="rect">
                <a:avLst/>
              </a:prstGeom>
            </p:spPr>
          </p:pic>
        </mc:Fallback>
      </mc:AlternateContent>
    </p:spTree>
    <p:extLst>
      <p:ext uri="{BB962C8B-B14F-4D97-AF65-F5344CB8AC3E}">
        <p14:creationId xmlns:p14="http://schemas.microsoft.com/office/powerpoint/2010/main" val="3525406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10765971" cy="4183381"/>
          </a:xfrm>
        </p:spPr>
        <p:txBody>
          <a:bodyPr>
            <a:normAutofit/>
          </a:bodyPr>
          <a:lstStyle/>
          <a:p>
            <a:r>
              <a:rPr lang="en-US" sz="2000" dirty="0"/>
              <a:t>The function stored in the </a:t>
            </a:r>
            <a:r>
              <a:rPr lang="en-US" sz="2000" dirty="0">
                <a:latin typeface="Consolas" panose="020B0609020204030204" pitchFamily="49" charset="0"/>
                <a:cs typeface="Consolas" panose="020B0609020204030204" pitchFamily="49" charset="0"/>
              </a:rPr>
              <a:t>navigate</a:t>
            </a:r>
            <a:r>
              <a:rPr lang="en-US" sz="2000" dirty="0"/>
              <a:t> property takes in a String… </a:t>
            </a:r>
          </a:p>
          <a:p>
            <a:endParaRPr lang="en-US" sz="2000" dirty="0">
              <a:latin typeface="Sagona Book" panose="02020503050505020204" pitchFamily="18" charset="0"/>
            </a:endParaRPr>
          </a:p>
          <a:p>
            <a:r>
              <a:rPr lang="en-US" sz="2000" dirty="0">
                <a:latin typeface="Sagona Book" panose="02020503050505020204" pitchFamily="18" charset="0"/>
              </a:rPr>
              <a:t>And if that string matches one of our different route names in our </a:t>
            </a:r>
            <a:r>
              <a:rPr lang="en-US" sz="2000" dirty="0" err="1">
                <a:latin typeface="Sagona Book" panose="02020503050505020204" pitchFamily="18" charset="0"/>
              </a:rPr>
              <a:t>App.js</a:t>
            </a:r>
            <a:r>
              <a:rPr lang="en-US" sz="2000" dirty="0">
                <a:latin typeface="Sagona Book" panose="02020503050505020204" pitchFamily="18" charset="0"/>
              </a:rPr>
              <a:t> file…</a:t>
            </a:r>
          </a:p>
          <a:p>
            <a:endParaRPr lang="en-US" sz="2000" dirty="0">
              <a:latin typeface="Sagona Book" panose="02020503050505020204" pitchFamily="18" charset="0"/>
            </a:endParaRPr>
          </a:p>
          <a:p>
            <a:r>
              <a:rPr lang="en-US" sz="2000" dirty="0">
                <a:latin typeface="Sagona Book" panose="02020503050505020204" pitchFamily="18" charset="0"/>
              </a:rPr>
              <a:t>Then the Stack Navigator will have that component display on the screen immediately!</a:t>
            </a:r>
            <a:endParaRPr lang="en-US" sz="1700" dirty="0">
              <a:latin typeface="Sagona Book" panose="02020503050505020204" pitchFamily="18" charset="0"/>
            </a:endParaRPr>
          </a:p>
          <a:p>
            <a:endParaRPr lang="en-US" sz="1400" dirty="0">
              <a:latin typeface="Sagona Book" panose="02020503050505020204" pitchFamily="18" charset="0"/>
            </a:endParaRPr>
          </a:p>
        </p:txBody>
      </p:sp>
    </p:spTree>
    <p:extLst>
      <p:ext uri="{BB962C8B-B14F-4D97-AF65-F5344CB8AC3E}">
        <p14:creationId xmlns:p14="http://schemas.microsoft.com/office/powerpoint/2010/main" val="3553956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Setting Some Goals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700" y="1890849"/>
            <a:ext cx="3289300" cy="3849624"/>
          </a:xfrm>
        </p:spPr>
        <p:txBody>
          <a:bodyPr>
            <a:normAutofit lnSpcReduction="10000"/>
          </a:bodyPr>
          <a:lstStyle/>
          <a:p>
            <a:r>
              <a:rPr lang="en-US" sz="2000" dirty="0"/>
              <a:t>So the experience is going to look something like this. </a:t>
            </a:r>
          </a:p>
          <a:p>
            <a:r>
              <a:rPr lang="en-US" sz="2000" dirty="0"/>
              <a:t>We’ll make the new “home page” of our app have a bunch of buttons!</a:t>
            </a:r>
          </a:p>
          <a:p>
            <a:r>
              <a:rPr lang="en-US" sz="2000" dirty="0"/>
              <a:t>Clicking on a button will open up one of the previous screens we’ve made!</a:t>
            </a:r>
            <a:endParaRPr lang="en-US" sz="1700" dirty="0"/>
          </a:p>
          <a:p>
            <a:endParaRPr lang="en-US" sz="2000" dirty="0"/>
          </a:p>
          <a:p>
            <a:endParaRPr lang="en-US" sz="2000" dirty="0"/>
          </a:p>
          <a:p>
            <a:pPr marL="457200" indent="-457200">
              <a:buFont typeface="+mj-lt"/>
              <a:buAutoNum type="arabicPeriod"/>
            </a:pPr>
            <a:endParaRPr lang="en-US" sz="2000" dirty="0"/>
          </a:p>
          <a:p>
            <a:endParaRPr lang="en-US" sz="2000" dirty="0"/>
          </a:p>
        </p:txBody>
      </p:sp>
      <p:grpSp>
        <p:nvGrpSpPr>
          <p:cNvPr id="4" name="Group 3">
            <a:extLst>
              <a:ext uri="{FF2B5EF4-FFF2-40B4-BE49-F238E27FC236}">
                <a16:creationId xmlns:a16="http://schemas.microsoft.com/office/drawing/2014/main" id="{D7C820AF-E25F-EC43-8A96-4E962DC6B862}"/>
              </a:ext>
            </a:extLst>
          </p:cNvPr>
          <p:cNvGrpSpPr/>
          <p:nvPr/>
        </p:nvGrpSpPr>
        <p:grpSpPr>
          <a:xfrm>
            <a:off x="9245600" y="3428999"/>
            <a:ext cx="2595665" cy="3381373"/>
            <a:chOff x="6320769" y="2689242"/>
            <a:chExt cx="2396296" cy="3933132"/>
          </a:xfrm>
        </p:grpSpPr>
        <p:pic>
          <p:nvPicPr>
            <p:cNvPr id="5" name="Picture 4" descr="The Click To Message Feature Can Also Be Implemented - Empty Phone Frame  PNG Image | Transparent PNG Free Download on SeekPNG">
              <a:extLst>
                <a:ext uri="{FF2B5EF4-FFF2-40B4-BE49-F238E27FC236}">
                  <a16:creationId xmlns:a16="http://schemas.microsoft.com/office/drawing/2014/main" id="{9D961C2A-12F2-B34E-9E8F-4D8674993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2B209E-55FD-4445-A0AF-1E9E7C1E61AD}"/>
                </a:ext>
              </a:extLst>
            </p:cNvPr>
            <p:cNvSpPr txBox="1"/>
            <p:nvPr/>
          </p:nvSpPr>
          <p:spPr>
            <a:xfrm>
              <a:off x="6990080" y="3589664"/>
              <a:ext cx="640598" cy="369332"/>
            </a:xfrm>
            <a:prstGeom prst="rect">
              <a:avLst/>
            </a:prstGeom>
            <a:noFill/>
          </p:spPr>
          <p:txBody>
            <a:bodyPr wrap="square" rtlCol="0">
              <a:spAutoFit/>
            </a:bodyPr>
            <a:lstStyle/>
            <a:p>
              <a:r>
                <a:rPr lang="en-US" dirty="0"/>
                <a:t>Ben</a:t>
              </a:r>
            </a:p>
          </p:txBody>
        </p:sp>
        <p:sp>
          <p:nvSpPr>
            <p:cNvPr id="7" name="TextBox 6">
              <a:extLst>
                <a:ext uri="{FF2B5EF4-FFF2-40B4-BE49-F238E27FC236}">
                  <a16:creationId xmlns:a16="http://schemas.microsoft.com/office/drawing/2014/main" id="{DEBDD168-383A-AB40-9CE9-91D3D04721A8}"/>
                </a:ext>
              </a:extLst>
            </p:cNvPr>
            <p:cNvSpPr txBox="1"/>
            <p:nvPr/>
          </p:nvSpPr>
          <p:spPr>
            <a:xfrm>
              <a:off x="6990080" y="3958996"/>
              <a:ext cx="640598" cy="369332"/>
            </a:xfrm>
            <a:prstGeom prst="rect">
              <a:avLst/>
            </a:prstGeom>
            <a:noFill/>
          </p:spPr>
          <p:txBody>
            <a:bodyPr wrap="square" rtlCol="0">
              <a:spAutoFit/>
            </a:bodyPr>
            <a:lstStyle/>
            <a:p>
              <a:r>
                <a:rPr lang="en-US" dirty="0"/>
                <a:t>Ted</a:t>
              </a:r>
            </a:p>
          </p:txBody>
        </p:sp>
        <p:sp>
          <p:nvSpPr>
            <p:cNvPr id="8" name="TextBox 7">
              <a:extLst>
                <a:ext uri="{FF2B5EF4-FFF2-40B4-BE49-F238E27FC236}">
                  <a16:creationId xmlns:a16="http://schemas.microsoft.com/office/drawing/2014/main" id="{7E6F36D9-D4DB-F648-82EF-FDB63FBD97C7}"/>
                </a:ext>
              </a:extLst>
            </p:cNvPr>
            <p:cNvSpPr txBox="1"/>
            <p:nvPr/>
          </p:nvSpPr>
          <p:spPr>
            <a:xfrm>
              <a:off x="6990080" y="4319257"/>
              <a:ext cx="1280160" cy="369332"/>
            </a:xfrm>
            <a:prstGeom prst="rect">
              <a:avLst/>
            </a:prstGeom>
            <a:noFill/>
          </p:spPr>
          <p:txBody>
            <a:bodyPr wrap="square" rtlCol="0">
              <a:spAutoFit/>
            </a:bodyPr>
            <a:lstStyle/>
            <a:p>
              <a:r>
                <a:rPr lang="en-US" dirty="0"/>
                <a:t>Chris</a:t>
              </a:r>
            </a:p>
          </p:txBody>
        </p:sp>
        <p:sp>
          <p:nvSpPr>
            <p:cNvPr id="9" name="TextBox 8">
              <a:extLst>
                <a:ext uri="{FF2B5EF4-FFF2-40B4-BE49-F238E27FC236}">
                  <a16:creationId xmlns:a16="http://schemas.microsoft.com/office/drawing/2014/main" id="{D3F8AA41-2A4F-8646-9F6C-F4BE573D8A07}"/>
                </a:ext>
              </a:extLst>
            </p:cNvPr>
            <p:cNvSpPr txBox="1"/>
            <p:nvPr/>
          </p:nvSpPr>
          <p:spPr>
            <a:xfrm>
              <a:off x="6990080" y="4655808"/>
              <a:ext cx="1057674" cy="369332"/>
            </a:xfrm>
            <a:prstGeom prst="rect">
              <a:avLst/>
            </a:prstGeom>
            <a:noFill/>
          </p:spPr>
          <p:txBody>
            <a:bodyPr wrap="square" rtlCol="0">
              <a:spAutoFit/>
            </a:bodyPr>
            <a:lstStyle/>
            <a:p>
              <a:r>
                <a:rPr lang="en-US" dirty="0"/>
                <a:t>Matt</a:t>
              </a:r>
            </a:p>
          </p:txBody>
        </p:sp>
        <p:sp>
          <p:nvSpPr>
            <p:cNvPr id="10" name="TextBox 9">
              <a:extLst>
                <a:ext uri="{FF2B5EF4-FFF2-40B4-BE49-F238E27FC236}">
                  <a16:creationId xmlns:a16="http://schemas.microsoft.com/office/drawing/2014/main" id="{2FE16135-3D96-E24F-98F8-B601B7A8A857}"/>
                </a:ext>
              </a:extLst>
            </p:cNvPr>
            <p:cNvSpPr txBox="1"/>
            <p:nvPr/>
          </p:nvSpPr>
          <p:spPr>
            <a:xfrm>
              <a:off x="6990080" y="5039737"/>
              <a:ext cx="1280160" cy="369332"/>
            </a:xfrm>
            <a:prstGeom prst="rect">
              <a:avLst/>
            </a:prstGeom>
            <a:noFill/>
          </p:spPr>
          <p:txBody>
            <a:bodyPr wrap="square" rtlCol="0">
              <a:spAutoFit/>
            </a:bodyPr>
            <a:lstStyle/>
            <a:p>
              <a:r>
                <a:rPr lang="en-US" dirty="0"/>
                <a:t>James</a:t>
              </a:r>
            </a:p>
          </p:txBody>
        </p:sp>
      </p:grpSp>
      <p:grpSp>
        <p:nvGrpSpPr>
          <p:cNvPr id="11" name="Group 10">
            <a:extLst>
              <a:ext uri="{FF2B5EF4-FFF2-40B4-BE49-F238E27FC236}">
                <a16:creationId xmlns:a16="http://schemas.microsoft.com/office/drawing/2014/main" id="{F107FC7D-B946-9D40-A3ED-9099FFF5A487}"/>
              </a:ext>
            </a:extLst>
          </p:cNvPr>
          <p:cNvGrpSpPr/>
          <p:nvPr/>
        </p:nvGrpSpPr>
        <p:grpSpPr>
          <a:xfrm>
            <a:off x="9245599" y="112446"/>
            <a:ext cx="2595665" cy="3381373"/>
            <a:chOff x="6320769" y="2689242"/>
            <a:chExt cx="2396296" cy="3933132"/>
          </a:xfrm>
        </p:grpSpPr>
        <p:pic>
          <p:nvPicPr>
            <p:cNvPr id="12" name="Picture 11" descr="The Click To Message Feature Can Also Be Implemented - Empty Phone Frame  PNG Image | Transparent PNG Free Download on SeekPNG">
              <a:extLst>
                <a:ext uri="{FF2B5EF4-FFF2-40B4-BE49-F238E27FC236}">
                  <a16:creationId xmlns:a16="http://schemas.microsoft.com/office/drawing/2014/main" id="{CE4E22AD-D575-2C4A-AEE6-48DDCC224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9001AAB-C284-1F45-890C-A31F6F95080E}"/>
                </a:ext>
              </a:extLst>
            </p:cNvPr>
            <p:cNvSpPr txBox="1"/>
            <p:nvPr/>
          </p:nvSpPr>
          <p:spPr>
            <a:xfrm>
              <a:off x="6674751" y="3427168"/>
              <a:ext cx="1711782" cy="1825791"/>
            </a:xfrm>
            <a:prstGeom prst="rect">
              <a:avLst/>
            </a:prstGeom>
            <a:noFill/>
          </p:spPr>
          <p:txBody>
            <a:bodyPr wrap="square" rtlCol="0">
              <a:spAutoFit/>
            </a:bodyPr>
            <a:lstStyle/>
            <a:p>
              <a:r>
                <a:rPr lang="en-US" sz="1200" dirty="0"/>
                <a:t>This is the components screen!</a:t>
              </a:r>
            </a:p>
            <a:p>
              <a:endParaRPr lang="en-US" sz="1200" dirty="0"/>
            </a:p>
            <a:p>
              <a:r>
                <a:rPr lang="en-US" sz="1200" dirty="0"/>
                <a:t>I love mobile programming!!</a:t>
              </a:r>
            </a:p>
            <a:p>
              <a:endParaRPr lang="en-US" sz="1200" dirty="0"/>
            </a:p>
            <a:p>
              <a:r>
                <a:rPr lang="en-US" sz="1200" dirty="0"/>
                <a:t>It is the only time I feel alive</a:t>
              </a:r>
            </a:p>
          </p:txBody>
        </p:sp>
      </p:grpSp>
      <p:pic>
        <p:nvPicPr>
          <p:cNvPr id="19" name="Picture 18" descr="The Click To Message Feature Can Also Be Implemented - Empty Phone Frame  PNG Image | Transparent PNG Free Download on SeekPNG">
            <a:extLst>
              <a:ext uri="{FF2B5EF4-FFF2-40B4-BE49-F238E27FC236}">
                <a16:creationId xmlns:a16="http://schemas.microsoft.com/office/drawing/2014/main" id="{B2AF43B1-AD5E-2E4C-98E7-B6494A966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167" y="2014194"/>
            <a:ext cx="2595665" cy="338137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50E51290-6497-AE4C-9A72-F610013F8ABC}"/>
              </a:ext>
            </a:extLst>
          </p:cNvPr>
          <p:cNvSpPr/>
          <p:nvPr/>
        </p:nvSpPr>
        <p:spPr>
          <a:xfrm>
            <a:off x="5232400" y="2705100"/>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ComponentsScreen</a:t>
            </a:r>
            <a:endParaRPr lang="en-US" sz="1200" dirty="0"/>
          </a:p>
        </p:txBody>
      </p:sp>
      <p:sp>
        <p:nvSpPr>
          <p:cNvPr id="22" name="Rounded Rectangle 21">
            <a:extLst>
              <a:ext uri="{FF2B5EF4-FFF2-40B4-BE49-F238E27FC236}">
                <a16:creationId xmlns:a16="http://schemas.microsoft.com/office/drawing/2014/main" id="{8081A985-5588-484D-9246-110807AFE48C}"/>
              </a:ext>
            </a:extLst>
          </p:cNvPr>
          <p:cNvSpPr/>
          <p:nvPr/>
        </p:nvSpPr>
        <p:spPr>
          <a:xfrm>
            <a:off x="5232400" y="3428999"/>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ListScreen</a:t>
            </a:r>
            <a:endParaRPr lang="en-US" sz="1200" dirty="0"/>
          </a:p>
        </p:txBody>
      </p:sp>
      <p:cxnSp>
        <p:nvCxnSpPr>
          <p:cNvPr id="24" name="Elbow Connector 23">
            <a:extLst>
              <a:ext uri="{FF2B5EF4-FFF2-40B4-BE49-F238E27FC236}">
                <a16:creationId xmlns:a16="http://schemas.microsoft.com/office/drawing/2014/main" id="{10C3AE06-96F8-0040-B616-67022596159A}"/>
              </a:ext>
            </a:extLst>
          </p:cNvPr>
          <p:cNvCxnSpPr>
            <a:stCxn id="21" idx="3"/>
            <a:endCxn id="12" idx="1"/>
          </p:cNvCxnSpPr>
          <p:nvPr/>
        </p:nvCxnSpPr>
        <p:spPr>
          <a:xfrm flipV="1">
            <a:off x="6908800" y="1803133"/>
            <a:ext cx="2336799" cy="113056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7E8CAEE-A18D-3642-9172-1115CAEB6A39}"/>
              </a:ext>
            </a:extLst>
          </p:cNvPr>
          <p:cNvCxnSpPr>
            <a:cxnSpLocks/>
            <a:stCxn id="22" idx="3"/>
            <a:endCxn id="5" idx="1"/>
          </p:cNvCxnSpPr>
          <p:nvPr/>
        </p:nvCxnSpPr>
        <p:spPr>
          <a:xfrm>
            <a:off x="6908800" y="3657599"/>
            <a:ext cx="2336800" cy="146208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90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890847"/>
            <a:ext cx="5736771" cy="4183381"/>
          </a:xfrm>
        </p:spPr>
        <p:txBody>
          <a:bodyPr>
            <a:normAutofit/>
          </a:bodyPr>
          <a:lstStyle/>
          <a:p>
            <a:r>
              <a:rPr lang="en-US" sz="2000" dirty="0"/>
              <a:t>So, to be clear, this is what I mean by the route names in our </a:t>
            </a:r>
            <a:r>
              <a:rPr lang="en-US" sz="2000" dirty="0" err="1"/>
              <a:t>App.js</a:t>
            </a:r>
            <a:r>
              <a:rPr lang="en-US" sz="2000" dirty="0"/>
              <a:t> file</a:t>
            </a:r>
          </a:p>
          <a:p>
            <a:pPr lvl="1"/>
            <a:r>
              <a:rPr lang="en-US" sz="1800" dirty="0"/>
              <a:t>We have three of them here:</a:t>
            </a:r>
          </a:p>
          <a:p>
            <a:pPr lvl="2"/>
            <a:r>
              <a:rPr lang="en-US" sz="1700" dirty="0"/>
              <a:t>Home</a:t>
            </a:r>
          </a:p>
          <a:p>
            <a:pPr lvl="2"/>
            <a:r>
              <a:rPr lang="en-US" sz="1700" dirty="0"/>
              <a:t>Components</a:t>
            </a:r>
          </a:p>
          <a:p>
            <a:pPr lvl="2"/>
            <a:r>
              <a:rPr lang="en-US" sz="1700" dirty="0"/>
              <a:t>List</a:t>
            </a:r>
          </a:p>
          <a:p>
            <a:endParaRPr lang="en-US" sz="1800" dirty="0">
              <a:latin typeface="Sagona Book" panose="02020503050505020204" pitchFamily="18" charset="0"/>
            </a:endParaRPr>
          </a:p>
          <a:p>
            <a:r>
              <a:rPr lang="en-US" sz="1800" dirty="0">
                <a:latin typeface="Sagona Book" panose="02020503050505020204" pitchFamily="18" charset="0"/>
              </a:rPr>
              <a:t>So if we call the navigate function, with, say, the string “List”…</a:t>
            </a:r>
          </a:p>
          <a:p>
            <a:pPr lvl="1"/>
            <a:r>
              <a:rPr lang="en-US" sz="1600" dirty="0">
                <a:latin typeface="Sagona Book" panose="02020503050505020204" pitchFamily="18" charset="0"/>
              </a:rPr>
              <a:t>The stack navigator will render the List component to the screen!</a:t>
            </a:r>
          </a:p>
          <a:p>
            <a:endParaRPr lang="en-US" sz="1400" dirty="0">
              <a:latin typeface="Sagona Book" panose="02020503050505020204" pitchFamily="18" charset="0"/>
            </a:endParaRPr>
          </a:p>
        </p:txBody>
      </p:sp>
      <p:pic>
        <p:nvPicPr>
          <p:cNvPr id="4" name="Picture 3">
            <a:extLst>
              <a:ext uri="{FF2B5EF4-FFF2-40B4-BE49-F238E27FC236}">
                <a16:creationId xmlns:a16="http://schemas.microsoft.com/office/drawing/2014/main" id="{6E351374-C9BC-3944-9F4C-B46987999320}"/>
              </a:ext>
            </a:extLst>
          </p:cNvPr>
          <p:cNvPicPr>
            <a:picLocks noChangeAspect="1"/>
          </p:cNvPicPr>
          <p:nvPr/>
        </p:nvPicPr>
        <p:blipFill>
          <a:blip r:embed="rId2"/>
          <a:stretch>
            <a:fillRect/>
          </a:stretch>
        </p:blipFill>
        <p:spPr>
          <a:xfrm>
            <a:off x="6815674" y="2014194"/>
            <a:ext cx="4673600" cy="3746500"/>
          </a:xfrm>
          <a:prstGeom prst="rect">
            <a:avLst/>
          </a:prstGeom>
        </p:spPr>
      </p:pic>
      <p:grpSp>
        <p:nvGrpSpPr>
          <p:cNvPr id="9" name="Group 8">
            <a:extLst>
              <a:ext uri="{FF2B5EF4-FFF2-40B4-BE49-F238E27FC236}">
                <a16:creationId xmlns:a16="http://schemas.microsoft.com/office/drawing/2014/main" id="{76243BE7-BF1E-F744-8BD3-F42C39BF9A18}"/>
              </a:ext>
            </a:extLst>
          </p:cNvPr>
          <p:cNvGrpSpPr/>
          <p:nvPr/>
        </p:nvGrpSpPr>
        <p:grpSpPr>
          <a:xfrm>
            <a:off x="4980394" y="2468751"/>
            <a:ext cx="2831400" cy="857160"/>
            <a:chOff x="4980394" y="2468751"/>
            <a:chExt cx="2831400" cy="8571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7EF9774-47E8-9247-9837-87D80F27953C}"/>
                    </a:ext>
                  </a:extLst>
                </p14:cNvPr>
                <p14:cNvContentPartPr/>
                <p14:nvPr/>
              </p14:nvContentPartPr>
              <p14:xfrm>
                <a:off x="4980394" y="2468751"/>
                <a:ext cx="2384640" cy="857160"/>
              </p14:xfrm>
            </p:contentPart>
          </mc:Choice>
          <mc:Fallback xmlns="">
            <p:pic>
              <p:nvPicPr>
                <p:cNvPr id="6" name="Ink 5">
                  <a:extLst>
                    <a:ext uri="{FF2B5EF4-FFF2-40B4-BE49-F238E27FC236}">
                      <a16:creationId xmlns:a16="http://schemas.microsoft.com/office/drawing/2014/main" id="{67EF9774-47E8-9247-9837-87D80F27953C}"/>
                    </a:ext>
                  </a:extLst>
                </p:cNvPr>
                <p:cNvPicPr/>
                <p:nvPr/>
              </p:nvPicPr>
              <p:blipFill>
                <a:blip r:embed="rId4"/>
                <a:stretch>
                  <a:fillRect/>
                </a:stretch>
              </p:blipFill>
              <p:spPr>
                <a:xfrm>
                  <a:off x="4971394" y="2459751"/>
                  <a:ext cx="2402280" cy="87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04BE5BA-B143-3F45-B3B2-8A501FC97687}"/>
                    </a:ext>
                  </a:extLst>
                </p14:cNvPr>
                <p14:cNvContentPartPr/>
                <p14:nvPr/>
              </p14:nvContentPartPr>
              <p14:xfrm>
                <a:off x="7509394" y="2922351"/>
                <a:ext cx="302400" cy="8280"/>
              </p14:xfrm>
            </p:contentPart>
          </mc:Choice>
          <mc:Fallback xmlns="">
            <p:pic>
              <p:nvPicPr>
                <p:cNvPr id="8" name="Ink 7">
                  <a:extLst>
                    <a:ext uri="{FF2B5EF4-FFF2-40B4-BE49-F238E27FC236}">
                      <a16:creationId xmlns:a16="http://schemas.microsoft.com/office/drawing/2014/main" id="{A04BE5BA-B143-3F45-B3B2-8A501FC97687}"/>
                    </a:ext>
                  </a:extLst>
                </p:cNvPr>
                <p:cNvPicPr/>
                <p:nvPr/>
              </p:nvPicPr>
              <p:blipFill>
                <a:blip r:embed="rId6"/>
                <a:stretch>
                  <a:fillRect/>
                </a:stretch>
              </p:blipFill>
              <p:spPr>
                <a:xfrm>
                  <a:off x="7500754" y="2913711"/>
                  <a:ext cx="32004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D5D24ED2-EA77-1347-8A8D-85E266ED959E}"/>
                  </a:ext>
                </a:extLst>
              </p14:cNvPr>
              <p14:cNvContentPartPr/>
              <p14:nvPr/>
            </p14:nvContentPartPr>
            <p14:xfrm>
              <a:off x="7555114" y="3206751"/>
              <a:ext cx="760320" cy="8280"/>
            </p14:xfrm>
          </p:contentPart>
        </mc:Choice>
        <mc:Fallback xmlns="">
          <p:pic>
            <p:nvPicPr>
              <p:cNvPr id="10" name="Ink 9">
                <a:extLst>
                  <a:ext uri="{FF2B5EF4-FFF2-40B4-BE49-F238E27FC236}">
                    <a16:creationId xmlns:a16="http://schemas.microsoft.com/office/drawing/2014/main" id="{D5D24ED2-EA77-1347-8A8D-85E266ED959E}"/>
                  </a:ext>
                </a:extLst>
              </p:cNvPr>
              <p:cNvPicPr/>
              <p:nvPr/>
            </p:nvPicPr>
            <p:blipFill>
              <a:blip r:embed="rId8"/>
              <a:stretch>
                <a:fillRect/>
              </a:stretch>
            </p:blipFill>
            <p:spPr>
              <a:xfrm>
                <a:off x="7546474" y="3197751"/>
                <a:ext cx="777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8D5BA16-7A1E-E841-A620-D9CFAF6E87F3}"/>
                  </a:ext>
                </a:extLst>
              </p14:cNvPr>
              <p14:cNvContentPartPr/>
              <p14:nvPr/>
            </p14:nvContentPartPr>
            <p14:xfrm>
              <a:off x="7480594" y="3499071"/>
              <a:ext cx="226440" cy="360"/>
            </p14:xfrm>
          </p:contentPart>
        </mc:Choice>
        <mc:Fallback xmlns="">
          <p:pic>
            <p:nvPicPr>
              <p:cNvPr id="11" name="Ink 10">
                <a:extLst>
                  <a:ext uri="{FF2B5EF4-FFF2-40B4-BE49-F238E27FC236}">
                    <a16:creationId xmlns:a16="http://schemas.microsoft.com/office/drawing/2014/main" id="{48D5BA16-7A1E-E841-A620-D9CFAF6E87F3}"/>
                  </a:ext>
                </a:extLst>
              </p:cNvPr>
              <p:cNvPicPr/>
              <p:nvPr/>
            </p:nvPicPr>
            <p:blipFill>
              <a:blip r:embed="rId10"/>
              <a:stretch>
                <a:fillRect/>
              </a:stretch>
            </p:blipFill>
            <p:spPr>
              <a:xfrm>
                <a:off x="7471954" y="3490071"/>
                <a:ext cx="244080" cy="18000"/>
              </a:xfrm>
              <a:prstGeom prst="rect">
                <a:avLst/>
              </a:prstGeom>
            </p:spPr>
          </p:pic>
        </mc:Fallback>
      </mc:AlternateContent>
    </p:spTree>
    <p:extLst>
      <p:ext uri="{BB962C8B-B14F-4D97-AF65-F5344CB8AC3E}">
        <p14:creationId xmlns:p14="http://schemas.microsoft.com/office/powerpoint/2010/main" val="1447620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30" y="1890847"/>
            <a:ext cx="3559628" cy="4183381"/>
          </a:xfrm>
        </p:spPr>
        <p:txBody>
          <a:bodyPr>
            <a:normAutofit fontScale="92500" lnSpcReduction="10000"/>
          </a:bodyPr>
          <a:lstStyle/>
          <a:p>
            <a:r>
              <a:rPr lang="en-US" sz="2000" dirty="0"/>
              <a:t>So with that, a mini challenge!</a:t>
            </a:r>
          </a:p>
          <a:p>
            <a:endParaRPr lang="en-US" sz="2000" dirty="0">
              <a:latin typeface="Sagona Book" panose="02020503050505020204" pitchFamily="18" charset="0"/>
            </a:endParaRPr>
          </a:p>
          <a:p>
            <a:r>
              <a:rPr lang="en-US" sz="2000" b="1" dirty="0">
                <a:solidFill>
                  <a:schemeClr val="accent1"/>
                </a:solidFill>
                <a:latin typeface="Sagona Book" panose="02020503050505020204" pitchFamily="18" charset="0"/>
              </a:rPr>
              <a:t>What would you need to change to the </a:t>
            </a:r>
            <a:r>
              <a:rPr lang="en-US" sz="2000" b="1" dirty="0" err="1">
                <a:solidFill>
                  <a:schemeClr val="accent1"/>
                </a:solidFill>
                <a:latin typeface="Sagona Book" panose="02020503050505020204" pitchFamily="18" charset="0"/>
              </a:rPr>
              <a:t>onPress</a:t>
            </a:r>
            <a:r>
              <a:rPr lang="en-US" sz="2000" b="1" dirty="0">
                <a:solidFill>
                  <a:schemeClr val="accent1"/>
                </a:solidFill>
                <a:latin typeface="Sagona Book" panose="02020503050505020204" pitchFamily="18" charset="0"/>
              </a:rPr>
              <a:t> prop of our button element, to make it so that clicking on the “</a:t>
            </a:r>
            <a:r>
              <a:rPr lang="en-US" sz="2000" b="1" dirty="0" err="1">
                <a:solidFill>
                  <a:schemeClr val="accent1"/>
                </a:solidFill>
                <a:latin typeface="Sagona Book" panose="02020503050505020204" pitchFamily="18" charset="0"/>
              </a:rPr>
              <a:t>ComponentsScreen</a:t>
            </a:r>
            <a:r>
              <a:rPr lang="en-US" sz="2000" b="1" dirty="0">
                <a:solidFill>
                  <a:schemeClr val="accent1"/>
                </a:solidFill>
                <a:latin typeface="Sagona Book" panose="02020503050505020204" pitchFamily="18" charset="0"/>
              </a:rPr>
              <a:t>” button actually took the user to the Component Screen?</a:t>
            </a:r>
            <a:endParaRPr lang="en-US" sz="1600" b="1" dirty="0">
              <a:solidFill>
                <a:schemeClr val="accent1"/>
              </a:solidFill>
              <a:latin typeface="Sagona Book" panose="02020503050505020204" pitchFamily="18" charset="0"/>
            </a:endParaRPr>
          </a:p>
          <a:p>
            <a:endParaRPr lang="en-US" sz="1400" dirty="0">
              <a:latin typeface="Sagona Book" panose="02020503050505020204" pitchFamily="18" charset="0"/>
            </a:endParaRPr>
          </a:p>
        </p:txBody>
      </p:sp>
      <p:pic>
        <p:nvPicPr>
          <p:cNvPr id="4" name="Picture 3">
            <a:extLst>
              <a:ext uri="{FF2B5EF4-FFF2-40B4-BE49-F238E27FC236}">
                <a16:creationId xmlns:a16="http://schemas.microsoft.com/office/drawing/2014/main" id="{6E351374-C9BC-3944-9F4C-B46987999320}"/>
              </a:ext>
            </a:extLst>
          </p:cNvPr>
          <p:cNvPicPr>
            <a:picLocks noChangeAspect="1"/>
          </p:cNvPicPr>
          <p:nvPr/>
        </p:nvPicPr>
        <p:blipFill>
          <a:blip r:embed="rId2"/>
          <a:stretch>
            <a:fillRect/>
          </a:stretch>
        </p:blipFill>
        <p:spPr>
          <a:xfrm>
            <a:off x="7086394" y="140168"/>
            <a:ext cx="4673600" cy="3746500"/>
          </a:xfrm>
          <a:prstGeom prst="rect">
            <a:avLst/>
          </a:prstGeom>
        </p:spPr>
      </p:pic>
      <p:pic>
        <p:nvPicPr>
          <p:cNvPr id="5" name="Picture 4">
            <a:extLst>
              <a:ext uri="{FF2B5EF4-FFF2-40B4-BE49-F238E27FC236}">
                <a16:creationId xmlns:a16="http://schemas.microsoft.com/office/drawing/2014/main" id="{04E18672-A1F4-634C-B5B8-E2B0FAFF0177}"/>
              </a:ext>
            </a:extLst>
          </p:cNvPr>
          <p:cNvPicPr>
            <a:picLocks noChangeAspect="1"/>
          </p:cNvPicPr>
          <p:nvPr/>
        </p:nvPicPr>
        <p:blipFill>
          <a:blip r:embed="rId3"/>
          <a:stretch>
            <a:fillRect/>
          </a:stretch>
        </p:blipFill>
        <p:spPr>
          <a:xfrm>
            <a:off x="4403880" y="4177832"/>
            <a:ext cx="7696200" cy="2540000"/>
          </a:xfrm>
          <a:prstGeom prst="rect">
            <a:avLst/>
          </a:prstGeom>
        </p:spPr>
      </p:pic>
      <p:grpSp>
        <p:nvGrpSpPr>
          <p:cNvPr id="15" name="Group 14">
            <a:extLst>
              <a:ext uri="{FF2B5EF4-FFF2-40B4-BE49-F238E27FC236}">
                <a16:creationId xmlns:a16="http://schemas.microsoft.com/office/drawing/2014/main" id="{23684225-14C7-C849-A62C-8B90FD1D5297}"/>
              </a:ext>
            </a:extLst>
          </p:cNvPr>
          <p:cNvGrpSpPr/>
          <p:nvPr/>
        </p:nvGrpSpPr>
        <p:grpSpPr>
          <a:xfrm>
            <a:off x="3835594" y="3704271"/>
            <a:ext cx="1899000" cy="2613240"/>
            <a:chOff x="3835594" y="3704271"/>
            <a:chExt cx="1899000" cy="261324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773AEAA9-6E8B-9140-8599-1392E226D1E3}"/>
                    </a:ext>
                  </a:extLst>
                </p14:cNvPr>
                <p14:cNvContentPartPr/>
                <p14:nvPr/>
              </p14:nvContentPartPr>
              <p14:xfrm>
                <a:off x="3835594" y="3704271"/>
                <a:ext cx="1880280" cy="2436840"/>
              </p14:xfrm>
            </p:contentPart>
          </mc:Choice>
          <mc:Fallback xmlns="">
            <p:pic>
              <p:nvPicPr>
                <p:cNvPr id="13" name="Ink 12">
                  <a:extLst>
                    <a:ext uri="{FF2B5EF4-FFF2-40B4-BE49-F238E27FC236}">
                      <a16:creationId xmlns:a16="http://schemas.microsoft.com/office/drawing/2014/main" id="{773AEAA9-6E8B-9140-8599-1392E226D1E3}"/>
                    </a:ext>
                  </a:extLst>
                </p:cNvPr>
                <p:cNvPicPr/>
                <p:nvPr/>
              </p:nvPicPr>
              <p:blipFill>
                <a:blip r:embed="rId5"/>
                <a:stretch>
                  <a:fillRect/>
                </a:stretch>
              </p:blipFill>
              <p:spPr>
                <a:xfrm>
                  <a:off x="3817954" y="3686631"/>
                  <a:ext cx="1915920" cy="247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EA04A2F2-3FDC-BC44-B5DF-DBEBE344B665}"/>
                    </a:ext>
                  </a:extLst>
                </p14:cNvPr>
                <p14:cNvContentPartPr/>
                <p14:nvPr/>
              </p14:nvContentPartPr>
              <p14:xfrm>
                <a:off x="5507794" y="6074511"/>
                <a:ext cx="226800" cy="243000"/>
              </p14:xfrm>
            </p:contentPart>
          </mc:Choice>
          <mc:Fallback xmlns="">
            <p:pic>
              <p:nvPicPr>
                <p:cNvPr id="14" name="Ink 13">
                  <a:extLst>
                    <a:ext uri="{FF2B5EF4-FFF2-40B4-BE49-F238E27FC236}">
                      <a16:creationId xmlns:a16="http://schemas.microsoft.com/office/drawing/2014/main" id="{EA04A2F2-3FDC-BC44-B5DF-DBEBE344B665}"/>
                    </a:ext>
                  </a:extLst>
                </p:cNvPr>
                <p:cNvPicPr/>
                <p:nvPr/>
              </p:nvPicPr>
              <p:blipFill>
                <a:blip r:embed="rId7"/>
                <a:stretch>
                  <a:fillRect/>
                </a:stretch>
              </p:blipFill>
              <p:spPr>
                <a:xfrm>
                  <a:off x="5489794" y="6056871"/>
                  <a:ext cx="262440" cy="278640"/>
                </a:xfrm>
                <a:prstGeom prst="rect">
                  <a:avLst/>
                </a:prstGeom>
              </p:spPr>
            </p:pic>
          </mc:Fallback>
        </mc:AlternateContent>
      </p:grpSp>
    </p:spTree>
    <p:extLst>
      <p:ext uri="{BB962C8B-B14F-4D97-AF65-F5344CB8AC3E}">
        <p14:creationId xmlns:p14="http://schemas.microsoft.com/office/powerpoint/2010/main" val="3519478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2434797"/>
            <a:ext cx="11087100" cy="3639431"/>
          </a:xfrm>
        </p:spPr>
        <p:txBody>
          <a:bodyPr>
            <a:normAutofit/>
          </a:bodyPr>
          <a:lstStyle/>
          <a:p>
            <a:r>
              <a:rPr lang="en-US" sz="2000" dirty="0"/>
              <a:t>Ends up being something like this!</a:t>
            </a:r>
          </a:p>
          <a:p>
            <a:r>
              <a:rPr lang="en-US" sz="2000" dirty="0">
                <a:latin typeface="Sagona Book" panose="02020503050505020204" pitchFamily="18" charset="0"/>
              </a:rPr>
              <a:t>First, we just deleted the </a:t>
            </a:r>
            <a:r>
              <a:rPr lang="en-US" sz="2000" dirty="0" err="1">
                <a:latin typeface="Consolas" panose="020B0609020204030204" pitchFamily="49" charset="0"/>
                <a:cs typeface="Consolas" panose="020B0609020204030204" pitchFamily="49" charset="0"/>
              </a:rPr>
              <a:t>console.log</a:t>
            </a:r>
            <a:r>
              <a:rPr lang="en-US" sz="2000" dirty="0">
                <a:latin typeface="Consolas" panose="020B0609020204030204" pitchFamily="49" charset="0"/>
                <a:cs typeface="Consolas" panose="020B0609020204030204" pitchFamily="49" charset="0"/>
              </a:rPr>
              <a:t>() </a:t>
            </a:r>
            <a:r>
              <a:rPr lang="en-US" sz="2000" dirty="0">
                <a:latin typeface="Sagona Book" panose="02020503050505020204" pitchFamily="18" charset="0"/>
              </a:rPr>
              <a:t>statement.</a:t>
            </a:r>
          </a:p>
          <a:p>
            <a:r>
              <a:rPr lang="en-US" sz="2000" dirty="0">
                <a:latin typeface="Sagona Book" panose="02020503050505020204" pitchFamily="18" charset="0"/>
              </a:rPr>
              <a:t>We want to invoke the </a:t>
            </a:r>
            <a:r>
              <a:rPr lang="en-US" sz="2000" dirty="0">
                <a:latin typeface="Consolas" panose="020B0609020204030204" pitchFamily="49" charset="0"/>
                <a:cs typeface="Consolas" panose="020B0609020204030204" pitchFamily="49" charset="0"/>
              </a:rPr>
              <a:t>navigate</a:t>
            </a:r>
            <a:r>
              <a:rPr lang="en-US" sz="2000" dirty="0">
                <a:latin typeface="Sagona Book" panose="02020503050505020204" pitchFamily="18" charset="0"/>
              </a:rPr>
              <a:t> function.</a:t>
            </a:r>
          </a:p>
          <a:p>
            <a:pPr lvl="1"/>
            <a:r>
              <a:rPr lang="en-US" sz="1800" dirty="0">
                <a:latin typeface="Sagona Book" panose="02020503050505020204" pitchFamily="18" charset="0"/>
              </a:rPr>
              <a:t>And as we discussed that function is nestled deep within our props object.</a:t>
            </a:r>
          </a:p>
          <a:p>
            <a:pPr lvl="2"/>
            <a:r>
              <a:rPr lang="en-US" sz="1700" dirty="0">
                <a:latin typeface="Sagona Book" panose="02020503050505020204" pitchFamily="18" charset="0"/>
              </a:rPr>
              <a:t>Specifically: props had an object called navigation, and the navigation object had the property navigate.</a:t>
            </a:r>
          </a:p>
          <a:p>
            <a:r>
              <a:rPr lang="en-US" sz="2000" dirty="0">
                <a:latin typeface="Sagona Book" panose="02020503050505020204" pitchFamily="18" charset="0"/>
              </a:rPr>
              <a:t>And we specifically pass in a string to the function that matches the route that we want.</a:t>
            </a:r>
          </a:p>
          <a:p>
            <a:pPr lvl="1"/>
            <a:r>
              <a:rPr lang="en-US" sz="1800" dirty="0">
                <a:latin typeface="Sagona Book" panose="02020503050505020204" pitchFamily="18" charset="0"/>
              </a:rPr>
              <a:t>And in my personal </a:t>
            </a:r>
            <a:r>
              <a:rPr lang="en-US" sz="1800" dirty="0" err="1">
                <a:latin typeface="Sagona Book" panose="02020503050505020204" pitchFamily="18" charset="0"/>
              </a:rPr>
              <a:t>App.js</a:t>
            </a:r>
            <a:r>
              <a:rPr lang="en-US" sz="1800" dirty="0">
                <a:latin typeface="Sagona Book" panose="02020503050505020204" pitchFamily="18" charset="0"/>
              </a:rPr>
              <a:t> file that I showed on the previous slide, the route name for the components screen was simply “Components”</a:t>
            </a:r>
          </a:p>
        </p:txBody>
      </p:sp>
      <p:pic>
        <p:nvPicPr>
          <p:cNvPr id="6" name="Picture 5">
            <a:extLst>
              <a:ext uri="{FF2B5EF4-FFF2-40B4-BE49-F238E27FC236}">
                <a16:creationId xmlns:a16="http://schemas.microsoft.com/office/drawing/2014/main" id="{84AE0046-D7E5-5B47-A413-B52234BBC051}"/>
              </a:ext>
            </a:extLst>
          </p:cNvPr>
          <p:cNvPicPr>
            <a:picLocks noChangeAspect="1"/>
          </p:cNvPicPr>
          <p:nvPr/>
        </p:nvPicPr>
        <p:blipFill>
          <a:blip r:embed="rId2"/>
          <a:stretch>
            <a:fillRect/>
          </a:stretch>
        </p:blipFill>
        <p:spPr>
          <a:xfrm>
            <a:off x="2139044" y="1658594"/>
            <a:ext cx="8534400" cy="355600"/>
          </a:xfrm>
          <a:prstGeom prst="rect">
            <a:avLst/>
          </a:prstGeom>
        </p:spPr>
      </p:pic>
    </p:spTree>
    <p:extLst>
      <p:ext uri="{BB962C8B-B14F-4D97-AF65-F5344CB8AC3E}">
        <p14:creationId xmlns:p14="http://schemas.microsoft.com/office/powerpoint/2010/main" val="3272640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2434797"/>
            <a:ext cx="4148174" cy="3639431"/>
          </a:xfrm>
        </p:spPr>
        <p:txBody>
          <a:bodyPr>
            <a:normAutofit/>
          </a:bodyPr>
          <a:lstStyle/>
          <a:p>
            <a:r>
              <a:rPr lang="en-US" sz="2000" dirty="0"/>
              <a:t>And just like that, this part is done!</a:t>
            </a:r>
          </a:p>
          <a:p>
            <a:endParaRPr lang="en-US" sz="2000" dirty="0">
              <a:latin typeface="Sagona Book" panose="02020503050505020204" pitchFamily="18" charset="0"/>
            </a:endParaRPr>
          </a:p>
          <a:p>
            <a:r>
              <a:rPr lang="en-US" sz="2000" dirty="0">
                <a:latin typeface="Sagona Book" panose="02020503050505020204" pitchFamily="18" charset="0"/>
              </a:rPr>
              <a:t>Now if you click on the </a:t>
            </a:r>
            <a:r>
              <a:rPr lang="en-US" sz="2000" dirty="0" err="1">
                <a:latin typeface="Sagona Book" panose="02020503050505020204" pitchFamily="18" charset="0"/>
              </a:rPr>
              <a:t>ComponentsScreen</a:t>
            </a:r>
            <a:r>
              <a:rPr lang="en-US" sz="2000" dirty="0">
                <a:latin typeface="Sagona Book" panose="02020503050505020204" pitchFamily="18" charset="0"/>
              </a:rPr>
              <a:t> button, it should in fact, open the Components Screen!</a:t>
            </a:r>
            <a:endParaRPr lang="en-US" sz="1800" dirty="0">
              <a:latin typeface="Sagona Book" panose="02020503050505020204" pitchFamily="18" charset="0"/>
            </a:endParaRPr>
          </a:p>
        </p:txBody>
      </p:sp>
      <p:grpSp>
        <p:nvGrpSpPr>
          <p:cNvPr id="8" name="Group 7">
            <a:extLst>
              <a:ext uri="{FF2B5EF4-FFF2-40B4-BE49-F238E27FC236}">
                <a16:creationId xmlns:a16="http://schemas.microsoft.com/office/drawing/2014/main" id="{717C9CF9-0379-C949-BD7D-D9F2106304CC}"/>
              </a:ext>
            </a:extLst>
          </p:cNvPr>
          <p:cNvGrpSpPr/>
          <p:nvPr/>
        </p:nvGrpSpPr>
        <p:grpSpPr>
          <a:xfrm>
            <a:off x="4798167" y="112446"/>
            <a:ext cx="7043098" cy="6697926"/>
            <a:chOff x="4798167" y="112446"/>
            <a:chExt cx="7043098" cy="6697926"/>
          </a:xfrm>
        </p:grpSpPr>
        <p:grpSp>
          <p:nvGrpSpPr>
            <p:cNvPr id="9" name="Group 8">
              <a:extLst>
                <a:ext uri="{FF2B5EF4-FFF2-40B4-BE49-F238E27FC236}">
                  <a16:creationId xmlns:a16="http://schemas.microsoft.com/office/drawing/2014/main" id="{B2816EEE-DB6B-AD45-BD1C-03C79CA06F45}"/>
                </a:ext>
              </a:extLst>
            </p:cNvPr>
            <p:cNvGrpSpPr/>
            <p:nvPr/>
          </p:nvGrpSpPr>
          <p:grpSpPr>
            <a:xfrm>
              <a:off x="9245600" y="3428999"/>
              <a:ext cx="2595665" cy="3381373"/>
              <a:chOff x="6320769" y="2689242"/>
              <a:chExt cx="2396296" cy="3933132"/>
            </a:xfrm>
          </p:grpSpPr>
          <p:pic>
            <p:nvPicPr>
              <p:cNvPr id="19" name="Picture 18" descr="The Click To Message Feature Can Also Be Implemented - Empty Phone Frame  PNG Image | Transparent PNG Free Download on SeekPNG">
                <a:extLst>
                  <a:ext uri="{FF2B5EF4-FFF2-40B4-BE49-F238E27FC236}">
                    <a16:creationId xmlns:a16="http://schemas.microsoft.com/office/drawing/2014/main" id="{28C6017D-21A7-3646-B568-E80F09201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7C5968E-F5C7-204C-BEA8-9D206B33C9AE}"/>
                  </a:ext>
                </a:extLst>
              </p:cNvPr>
              <p:cNvSpPr txBox="1"/>
              <p:nvPr/>
            </p:nvSpPr>
            <p:spPr>
              <a:xfrm>
                <a:off x="6990080" y="3589664"/>
                <a:ext cx="640598" cy="369332"/>
              </a:xfrm>
              <a:prstGeom prst="rect">
                <a:avLst/>
              </a:prstGeom>
              <a:noFill/>
            </p:spPr>
            <p:txBody>
              <a:bodyPr wrap="square" rtlCol="0">
                <a:spAutoFit/>
              </a:bodyPr>
              <a:lstStyle/>
              <a:p>
                <a:r>
                  <a:rPr lang="en-US" dirty="0"/>
                  <a:t>Ben</a:t>
                </a:r>
              </a:p>
            </p:txBody>
          </p:sp>
          <p:sp>
            <p:nvSpPr>
              <p:cNvPr id="21" name="TextBox 20">
                <a:extLst>
                  <a:ext uri="{FF2B5EF4-FFF2-40B4-BE49-F238E27FC236}">
                    <a16:creationId xmlns:a16="http://schemas.microsoft.com/office/drawing/2014/main" id="{F15C61C4-958D-0B4B-907A-687AA41ACEB0}"/>
                  </a:ext>
                </a:extLst>
              </p:cNvPr>
              <p:cNvSpPr txBox="1"/>
              <p:nvPr/>
            </p:nvSpPr>
            <p:spPr>
              <a:xfrm>
                <a:off x="6990080" y="3958996"/>
                <a:ext cx="640598" cy="369332"/>
              </a:xfrm>
              <a:prstGeom prst="rect">
                <a:avLst/>
              </a:prstGeom>
              <a:noFill/>
            </p:spPr>
            <p:txBody>
              <a:bodyPr wrap="square" rtlCol="0">
                <a:spAutoFit/>
              </a:bodyPr>
              <a:lstStyle/>
              <a:p>
                <a:r>
                  <a:rPr lang="en-US" dirty="0"/>
                  <a:t>Ted</a:t>
                </a:r>
              </a:p>
            </p:txBody>
          </p:sp>
          <p:sp>
            <p:nvSpPr>
              <p:cNvPr id="22" name="TextBox 21">
                <a:extLst>
                  <a:ext uri="{FF2B5EF4-FFF2-40B4-BE49-F238E27FC236}">
                    <a16:creationId xmlns:a16="http://schemas.microsoft.com/office/drawing/2014/main" id="{17068E23-7E86-9448-B1B6-6AEEC6B4795C}"/>
                  </a:ext>
                </a:extLst>
              </p:cNvPr>
              <p:cNvSpPr txBox="1"/>
              <p:nvPr/>
            </p:nvSpPr>
            <p:spPr>
              <a:xfrm>
                <a:off x="6990080" y="4319257"/>
                <a:ext cx="1280160" cy="369332"/>
              </a:xfrm>
              <a:prstGeom prst="rect">
                <a:avLst/>
              </a:prstGeom>
              <a:noFill/>
            </p:spPr>
            <p:txBody>
              <a:bodyPr wrap="square" rtlCol="0">
                <a:spAutoFit/>
              </a:bodyPr>
              <a:lstStyle/>
              <a:p>
                <a:r>
                  <a:rPr lang="en-US" dirty="0"/>
                  <a:t>Chris</a:t>
                </a:r>
              </a:p>
            </p:txBody>
          </p:sp>
          <p:sp>
            <p:nvSpPr>
              <p:cNvPr id="23" name="TextBox 22">
                <a:extLst>
                  <a:ext uri="{FF2B5EF4-FFF2-40B4-BE49-F238E27FC236}">
                    <a16:creationId xmlns:a16="http://schemas.microsoft.com/office/drawing/2014/main" id="{D54541B3-9349-F840-AAB1-A4F4514D1DE9}"/>
                  </a:ext>
                </a:extLst>
              </p:cNvPr>
              <p:cNvSpPr txBox="1"/>
              <p:nvPr/>
            </p:nvSpPr>
            <p:spPr>
              <a:xfrm>
                <a:off x="6990080" y="4655808"/>
                <a:ext cx="1057674" cy="369332"/>
              </a:xfrm>
              <a:prstGeom prst="rect">
                <a:avLst/>
              </a:prstGeom>
              <a:noFill/>
            </p:spPr>
            <p:txBody>
              <a:bodyPr wrap="square" rtlCol="0">
                <a:spAutoFit/>
              </a:bodyPr>
              <a:lstStyle/>
              <a:p>
                <a:r>
                  <a:rPr lang="en-US" dirty="0"/>
                  <a:t>Matt</a:t>
                </a:r>
              </a:p>
            </p:txBody>
          </p:sp>
          <p:sp>
            <p:nvSpPr>
              <p:cNvPr id="24" name="TextBox 23">
                <a:extLst>
                  <a:ext uri="{FF2B5EF4-FFF2-40B4-BE49-F238E27FC236}">
                    <a16:creationId xmlns:a16="http://schemas.microsoft.com/office/drawing/2014/main" id="{B8D03FD7-841B-724E-802A-32E6BBFCAE2B}"/>
                  </a:ext>
                </a:extLst>
              </p:cNvPr>
              <p:cNvSpPr txBox="1"/>
              <p:nvPr/>
            </p:nvSpPr>
            <p:spPr>
              <a:xfrm>
                <a:off x="6990080" y="5039737"/>
                <a:ext cx="1280160" cy="369332"/>
              </a:xfrm>
              <a:prstGeom prst="rect">
                <a:avLst/>
              </a:prstGeom>
              <a:noFill/>
            </p:spPr>
            <p:txBody>
              <a:bodyPr wrap="square" rtlCol="0">
                <a:spAutoFit/>
              </a:bodyPr>
              <a:lstStyle/>
              <a:p>
                <a:r>
                  <a:rPr lang="en-US" dirty="0"/>
                  <a:t>James</a:t>
                </a:r>
              </a:p>
            </p:txBody>
          </p:sp>
        </p:grpSp>
        <p:grpSp>
          <p:nvGrpSpPr>
            <p:cNvPr id="10" name="Group 9">
              <a:extLst>
                <a:ext uri="{FF2B5EF4-FFF2-40B4-BE49-F238E27FC236}">
                  <a16:creationId xmlns:a16="http://schemas.microsoft.com/office/drawing/2014/main" id="{3A10A823-5CE3-DC4A-B2CF-224A5F2A292A}"/>
                </a:ext>
              </a:extLst>
            </p:cNvPr>
            <p:cNvGrpSpPr/>
            <p:nvPr/>
          </p:nvGrpSpPr>
          <p:grpSpPr>
            <a:xfrm>
              <a:off x="9245599" y="112446"/>
              <a:ext cx="2595665" cy="3381373"/>
              <a:chOff x="6320769" y="2689242"/>
              <a:chExt cx="2396296" cy="3933132"/>
            </a:xfrm>
          </p:grpSpPr>
          <p:pic>
            <p:nvPicPr>
              <p:cNvPr id="17" name="Picture 16" descr="The Click To Message Feature Can Also Be Implemented - Empty Phone Frame  PNG Image | Transparent PNG Free Download on SeekPNG">
                <a:extLst>
                  <a:ext uri="{FF2B5EF4-FFF2-40B4-BE49-F238E27FC236}">
                    <a16:creationId xmlns:a16="http://schemas.microsoft.com/office/drawing/2014/main" id="{2B50B251-5FE8-7A40-A81B-301670DC1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4B0A3F1-4494-4C47-9DA8-43B6A3A95FEE}"/>
                  </a:ext>
                </a:extLst>
              </p:cNvPr>
              <p:cNvSpPr txBox="1"/>
              <p:nvPr/>
            </p:nvSpPr>
            <p:spPr>
              <a:xfrm>
                <a:off x="6674751" y="3427168"/>
                <a:ext cx="1711782" cy="1825791"/>
              </a:xfrm>
              <a:prstGeom prst="rect">
                <a:avLst/>
              </a:prstGeom>
              <a:noFill/>
            </p:spPr>
            <p:txBody>
              <a:bodyPr wrap="square" rtlCol="0">
                <a:spAutoFit/>
              </a:bodyPr>
              <a:lstStyle/>
              <a:p>
                <a:r>
                  <a:rPr lang="en-US" sz="1200" dirty="0"/>
                  <a:t>This is the components screen!</a:t>
                </a:r>
              </a:p>
              <a:p>
                <a:endParaRPr lang="en-US" sz="1200" dirty="0"/>
              </a:p>
              <a:p>
                <a:r>
                  <a:rPr lang="en-US" sz="1200" dirty="0"/>
                  <a:t>I love mobile programming!!</a:t>
                </a:r>
              </a:p>
              <a:p>
                <a:endParaRPr lang="en-US" sz="1200" dirty="0"/>
              </a:p>
              <a:p>
                <a:r>
                  <a:rPr lang="en-US" sz="1200" dirty="0"/>
                  <a:t>It is the only time I feel alive</a:t>
                </a:r>
              </a:p>
            </p:txBody>
          </p:sp>
        </p:grpSp>
        <p:pic>
          <p:nvPicPr>
            <p:cNvPr id="11" name="Picture 10" descr="The Click To Message Feature Can Also Be Implemented - Empty Phone Frame  PNG Image | Transparent PNG Free Download on SeekPNG">
              <a:extLst>
                <a:ext uri="{FF2B5EF4-FFF2-40B4-BE49-F238E27FC236}">
                  <a16:creationId xmlns:a16="http://schemas.microsoft.com/office/drawing/2014/main" id="{244CEC25-3F34-194E-8091-5C2318D7B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167" y="2014194"/>
              <a:ext cx="2595665" cy="3381373"/>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DF8A9572-6F21-544C-9E40-214D1184ECB7}"/>
                </a:ext>
              </a:extLst>
            </p:cNvPr>
            <p:cNvSpPr/>
            <p:nvPr/>
          </p:nvSpPr>
          <p:spPr>
            <a:xfrm>
              <a:off x="5232400" y="2705100"/>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ComponentsScreen</a:t>
              </a:r>
              <a:endParaRPr lang="en-US" sz="1200" dirty="0"/>
            </a:p>
          </p:txBody>
        </p:sp>
        <p:sp>
          <p:nvSpPr>
            <p:cNvPr id="14" name="Rounded Rectangle 13">
              <a:extLst>
                <a:ext uri="{FF2B5EF4-FFF2-40B4-BE49-F238E27FC236}">
                  <a16:creationId xmlns:a16="http://schemas.microsoft.com/office/drawing/2014/main" id="{78796669-0CD0-E041-AB00-637F2CD9778A}"/>
                </a:ext>
              </a:extLst>
            </p:cNvPr>
            <p:cNvSpPr/>
            <p:nvPr/>
          </p:nvSpPr>
          <p:spPr>
            <a:xfrm>
              <a:off x="5232400" y="3428999"/>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ListScreen</a:t>
              </a:r>
              <a:endParaRPr lang="en-US" sz="1200" dirty="0"/>
            </a:p>
          </p:txBody>
        </p:sp>
        <p:cxnSp>
          <p:nvCxnSpPr>
            <p:cNvPr id="15" name="Elbow Connector 14">
              <a:extLst>
                <a:ext uri="{FF2B5EF4-FFF2-40B4-BE49-F238E27FC236}">
                  <a16:creationId xmlns:a16="http://schemas.microsoft.com/office/drawing/2014/main" id="{C756A058-3498-4D41-896F-FEB8B75B884F}"/>
                </a:ext>
              </a:extLst>
            </p:cNvPr>
            <p:cNvCxnSpPr>
              <a:stCxn id="13" idx="3"/>
              <a:endCxn id="17" idx="1"/>
            </p:cNvCxnSpPr>
            <p:nvPr/>
          </p:nvCxnSpPr>
          <p:spPr>
            <a:xfrm flipV="1">
              <a:off x="6908800" y="1803133"/>
              <a:ext cx="2336799" cy="113056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62AC2BDC-20EF-A54F-91E2-F4675A1F9694}"/>
                </a:ext>
              </a:extLst>
            </p:cNvPr>
            <p:cNvCxnSpPr>
              <a:cxnSpLocks/>
              <a:stCxn id="14" idx="3"/>
              <a:endCxn id="19" idx="1"/>
            </p:cNvCxnSpPr>
            <p:nvPr/>
          </p:nvCxnSpPr>
          <p:spPr>
            <a:xfrm>
              <a:off x="6908800" y="3657599"/>
              <a:ext cx="2336800" cy="146208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CD1AA7F-790E-204C-B8A1-09AAE8056E4B}"/>
                  </a:ext>
                </a:extLst>
              </p14:cNvPr>
              <p14:cNvContentPartPr/>
              <p14:nvPr/>
            </p14:nvContentPartPr>
            <p14:xfrm>
              <a:off x="4764034" y="-129"/>
              <a:ext cx="7432920" cy="3541680"/>
            </p14:xfrm>
          </p:contentPart>
        </mc:Choice>
        <mc:Fallback xmlns="">
          <p:pic>
            <p:nvPicPr>
              <p:cNvPr id="4" name="Ink 3">
                <a:extLst>
                  <a:ext uri="{FF2B5EF4-FFF2-40B4-BE49-F238E27FC236}">
                    <a16:creationId xmlns:a16="http://schemas.microsoft.com/office/drawing/2014/main" id="{DCD1AA7F-790E-204C-B8A1-09AAE8056E4B}"/>
                  </a:ext>
                </a:extLst>
              </p:cNvPr>
              <p:cNvPicPr/>
              <p:nvPr/>
            </p:nvPicPr>
            <p:blipFill>
              <a:blip r:embed="rId4"/>
              <a:stretch>
                <a:fillRect/>
              </a:stretch>
            </p:blipFill>
            <p:spPr>
              <a:xfrm>
                <a:off x="4755394" y="-8769"/>
                <a:ext cx="7450560" cy="3559320"/>
              </a:xfrm>
              <a:prstGeom prst="rect">
                <a:avLst/>
              </a:prstGeom>
            </p:spPr>
          </p:pic>
        </mc:Fallback>
      </mc:AlternateContent>
    </p:spTree>
    <p:extLst>
      <p:ext uri="{BB962C8B-B14F-4D97-AF65-F5344CB8AC3E}">
        <p14:creationId xmlns:p14="http://schemas.microsoft.com/office/powerpoint/2010/main" val="2193892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8" y="1796143"/>
            <a:ext cx="5736771" cy="4278085"/>
          </a:xfrm>
        </p:spPr>
        <p:txBody>
          <a:bodyPr>
            <a:normAutofit lnSpcReduction="10000"/>
          </a:bodyPr>
          <a:lstStyle/>
          <a:p>
            <a:r>
              <a:rPr lang="en-US" sz="2000" dirty="0"/>
              <a:t>And better yet, React Navigation provides us with a nice gift that we’d have to add by hand back when this class was Android only!</a:t>
            </a:r>
          </a:p>
          <a:p>
            <a:endParaRPr lang="en-US" sz="2000" dirty="0"/>
          </a:p>
          <a:p>
            <a:r>
              <a:rPr lang="en-US" sz="2000" dirty="0"/>
              <a:t>This is the components screen, i.e., where we end up when we push the button.</a:t>
            </a:r>
          </a:p>
          <a:p>
            <a:r>
              <a:rPr lang="en-US" sz="2000" dirty="0"/>
              <a:t>And notice how it gives us this nice </a:t>
            </a:r>
            <a:r>
              <a:rPr lang="en-US" sz="2000" b="1" dirty="0"/>
              <a:t>back button </a:t>
            </a:r>
            <a:r>
              <a:rPr lang="en-US" sz="2000" dirty="0"/>
              <a:t>for free!</a:t>
            </a:r>
          </a:p>
          <a:p>
            <a:r>
              <a:rPr lang="en-US" sz="2000" dirty="0"/>
              <a:t>Clicking it takes us “where we came from” which in this case, will be our </a:t>
            </a:r>
            <a:r>
              <a:rPr lang="en-US" sz="2000" dirty="0" err="1"/>
              <a:t>HomeScreen</a:t>
            </a:r>
            <a:r>
              <a:rPr lang="en-US" sz="2000" dirty="0"/>
              <a:t> component!</a:t>
            </a:r>
          </a:p>
          <a:p>
            <a:endParaRPr lang="en-US" sz="2000" dirty="0">
              <a:latin typeface="Sagona Book" panose="02020503050505020204" pitchFamily="18" charset="0"/>
            </a:endParaRPr>
          </a:p>
          <a:p>
            <a:endParaRPr lang="en-US" sz="1800" dirty="0">
              <a:latin typeface="Sagona Book" panose="02020503050505020204" pitchFamily="18" charset="0"/>
            </a:endParaRPr>
          </a:p>
        </p:txBody>
      </p:sp>
      <p:pic>
        <p:nvPicPr>
          <p:cNvPr id="5" name="Picture 4">
            <a:extLst>
              <a:ext uri="{FF2B5EF4-FFF2-40B4-BE49-F238E27FC236}">
                <a16:creationId xmlns:a16="http://schemas.microsoft.com/office/drawing/2014/main" id="{58F8BF16-3CF2-2E4C-B865-D39C323C8FCC}"/>
              </a:ext>
            </a:extLst>
          </p:cNvPr>
          <p:cNvPicPr>
            <a:picLocks noChangeAspect="1"/>
          </p:cNvPicPr>
          <p:nvPr/>
        </p:nvPicPr>
        <p:blipFill>
          <a:blip r:embed="rId2"/>
          <a:stretch>
            <a:fillRect/>
          </a:stretch>
        </p:blipFill>
        <p:spPr>
          <a:xfrm>
            <a:off x="6346371" y="1638636"/>
            <a:ext cx="5486400" cy="38481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E7FCB96-C703-CC49-8247-554C3F1058B5}"/>
                  </a:ext>
                </a:extLst>
              </p14:cNvPr>
              <p14:cNvContentPartPr/>
              <p14:nvPr/>
            </p14:nvContentPartPr>
            <p14:xfrm>
              <a:off x="5589874" y="2144751"/>
              <a:ext cx="1489680" cy="2228040"/>
            </p14:xfrm>
          </p:contentPart>
        </mc:Choice>
        <mc:Fallback xmlns="">
          <p:pic>
            <p:nvPicPr>
              <p:cNvPr id="6" name="Ink 5">
                <a:extLst>
                  <a:ext uri="{FF2B5EF4-FFF2-40B4-BE49-F238E27FC236}">
                    <a16:creationId xmlns:a16="http://schemas.microsoft.com/office/drawing/2014/main" id="{FE7FCB96-C703-CC49-8247-554C3F1058B5}"/>
                  </a:ext>
                </a:extLst>
              </p:cNvPr>
              <p:cNvPicPr/>
              <p:nvPr/>
            </p:nvPicPr>
            <p:blipFill>
              <a:blip r:embed="rId4"/>
              <a:stretch>
                <a:fillRect/>
              </a:stretch>
            </p:blipFill>
            <p:spPr>
              <a:xfrm>
                <a:off x="5581234" y="2135751"/>
                <a:ext cx="1507320" cy="2245680"/>
              </a:xfrm>
              <a:prstGeom prst="rect">
                <a:avLst/>
              </a:prstGeom>
            </p:spPr>
          </p:pic>
        </mc:Fallback>
      </mc:AlternateContent>
    </p:spTree>
    <p:extLst>
      <p:ext uri="{BB962C8B-B14F-4D97-AF65-F5344CB8AC3E}">
        <p14:creationId xmlns:p14="http://schemas.microsoft.com/office/powerpoint/2010/main" val="164748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796143"/>
            <a:ext cx="4197942" cy="4278085"/>
          </a:xfrm>
        </p:spPr>
        <p:txBody>
          <a:bodyPr>
            <a:normAutofit/>
          </a:bodyPr>
          <a:lstStyle/>
          <a:p>
            <a:r>
              <a:rPr lang="en-US" sz="2000" dirty="0"/>
              <a:t>Great, we are almost there!</a:t>
            </a:r>
          </a:p>
          <a:p>
            <a:endParaRPr lang="en-US" sz="2000" dirty="0"/>
          </a:p>
          <a:p>
            <a:r>
              <a:rPr lang="en-US" sz="2000" dirty="0"/>
              <a:t>All that’s left is finishing up the second piece right here!</a:t>
            </a:r>
          </a:p>
          <a:p>
            <a:endParaRPr lang="en-US" sz="2000" dirty="0"/>
          </a:p>
          <a:p>
            <a:r>
              <a:rPr lang="en-US" sz="2000" b="1" dirty="0">
                <a:solidFill>
                  <a:schemeClr val="accent1"/>
                </a:solidFill>
              </a:rPr>
              <a:t>How do you think we do it?</a:t>
            </a:r>
          </a:p>
          <a:p>
            <a:endParaRPr lang="en-US" sz="2000" dirty="0">
              <a:latin typeface="Sagona Book" panose="02020503050505020204" pitchFamily="18" charset="0"/>
            </a:endParaRPr>
          </a:p>
          <a:p>
            <a:endParaRPr lang="en-US" sz="1800" dirty="0">
              <a:latin typeface="Sagona Book" panose="02020503050505020204" pitchFamily="18" charset="0"/>
            </a:endParaRPr>
          </a:p>
        </p:txBody>
      </p:sp>
      <p:grpSp>
        <p:nvGrpSpPr>
          <p:cNvPr id="7" name="Group 6">
            <a:extLst>
              <a:ext uri="{FF2B5EF4-FFF2-40B4-BE49-F238E27FC236}">
                <a16:creationId xmlns:a16="http://schemas.microsoft.com/office/drawing/2014/main" id="{93934953-A4DF-914B-A23F-48E16A37B724}"/>
              </a:ext>
            </a:extLst>
          </p:cNvPr>
          <p:cNvGrpSpPr/>
          <p:nvPr/>
        </p:nvGrpSpPr>
        <p:grpSpPr>
          <a:xfrm>
            <a:off x="4798167" y="112446"/>
            <a:ext cx="7043098" cy="6697926"/>
            <a:chOff x="4798167" y="112446"/>
            <a:chExt cx="7043098" cy="6697926"/>
          </a:xfrm>
        </p:grpSpPr>
        <p:grpSp>
          <p:nvGrpSpPr>
            <p:cNvPr id="8" name="Group 7">
              <a:extLst>
                <a:ext uri="{FF2B5EF4-FFF2-40B4-BE49-F238E27FC236}">
                  <a16:creationId xmlns:a16="http://schemas.microsoft.com/office/drawing/2014/main" id="{78C8CF25-D28C-344B-B292-A44A449D8C79}"/>
                </a:ext>
              </a:extLst>
            </p:cNvPr>
            <p:cNvGrpSpPr/>
            <p:nvPr/>
          </p:nvGrpSpPr>
          <p:grpSpPr>
            <a:xfrm>
              <a:off x="9245600" y="3428999"/>
              <a:ext cx="2595665" cy="3381373"/>
              <a:chOff x="6320769" y="2689242"/>
              <a:chExt cx="2396296" cy="3933132"/>
            </a:xfrm>
          </p:grpSpPr>
          <p:pic>
            <p:nvPicPr>
              <p:cNvPr id="17" name="Picture 16" descr="The Click To Message Feature Can Also Be Implemented - Empty Phone Frame  PNG Image | Transparent PNG Free Download on SeekPNG">
                <a:extLst>
                  <a:ext uri="{FF2B5EF4-FFF2-40B4-BE49-F238E27FC236}">
                    <a16:creationId xmlns:a16="http://schemas.microsoft.com/office/drawing/2014/main" id="{96302851-D52A-454C-81AF-A30055055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BA07456-9447-D446-A419-77BBF39B8A52}"/>
                  </a:ext>
                </a:extLst>
              </p:cNvPr>
              <p:cNvSpPr txBox="1"/>
              <p:nvPr/>
            </p:nvSpPr>
            <p:spPr>
              <a:xfrm>
                <a:off x="6990080" y="3589664"/>
                <a:ext cx="640598" cy="369332"/>
              </a:xfrm>
              <a:prstGeom prst="rect">
                <a:avLst/>
              </a:prstGeom>
              <a:noFill/>
            </p:spPr>
            <p:txBody>
              <a:bodyPr wrap="square" rtlCol="0">
                <a:spAutoFit/>
              </a:bodyPr>
              <a:lstStyle/>
              <a:p>
                <a:r>
                  <a:rPr lang="en-US" dirty="0"/>
                  <a:t>Ben</a:t>
                </a:r>
              </a:p>
            </p:txBody>
          </p:sp>
          <p:sp>
            <p:nvSpPr>
              <p:cNvPr id="19" name="TextBox 18">
                <a:extLst>
                  <a:ext uri="{FF2B5EF4-FFF2-40B4-BE49-F238E27FC236}">
                    <a16:creationId xmlns:a16="http://schemas.microsoft.com/office/drawing/2014/main" id="{12A036CD-059A-CF4F-A9BA-8C374119E6BB}"/>
                  </a:ext>
                </a:extLst>
              </p:cNvPr>
              <p:cNvSpPr txBox="1"/>
              <p:nvPr/>
            </p:nvSpPr>
            <p:spPr>
              <a:xfrm>
                <a:off x="6990080" y="3958996"/>
                <a:ext cx="640598" cy="369332"/>
              </a:xfrm>
              <a:prstGeom prst="rect">
                <a:avLst/>
              </a:prstGeom>
              <a:noFill/>
            </p:spPr>
            <p:txBody>
              <a:bodyPr wrap="square" rtlCol="0">
                <a:spAutoFit/>
              </a:bodyPr>
              <a:lstStyle/>
              <a:p>
                <a:r>
                  <a:rPr lang="en-US" dirty="0"/>
                  <a:t>Ted</a:t>
                </a:r>
              </a:p>
            </p:txBody>
          </p:sp>
          <p:sp>
            <p:nvSpPr>
              <p:cNvPr id="20" name="TextBox 19">
                <a:extLst>
                  <a:ext uri="{FF2B5EF4-FFF2-40B4-BE49-F238E27FC236}">
                    <a16:creationId xmlns:a16="http://schemas.microsoft.com/office/drawing/2014/main" id="{038F690C-4FF9-FF46-9094-F0365A30CA49}"/>
                  </a:ext>
                </a:extLst>
              </p:cNvPr>
              <p:cNvSpPr txBox="1"/>
              <p:nvPr/>
            </p:nvSpPr>
            <p:spPr>
              <a:xfrm>
                <a:off x="6990080" y="4319257"/>
                <a:ext cx="1280160" cy="369332"/>
              </a:xfrm>
              <a:prstGeom prst="rect">
                <a:avLst/>
              </a:prstGeom>
              <a:noFill/>
            </p:spPr>
            <p:txBody>
              <a:bodyPr wrap="square" rtlCol="0">
                <a:spAutoFit/>
              </a:bodyPr>
              <a:lstStyle/>
              <a:p>
                <a:r>
                  <a:rPr lang="en-US" dirty="0"/>
                  <a:t>Chris</a:t>
                </a:r>
              </a:p>
            </p:txBody>
          </p:sp>
          <p:sp>
            <p:nvSpPr>
              <p:cNvPr id="21" name="TextBox 20">
                <a:extLst>
                  <a:ext uri="{FF2B5EF4-FFF2-40B4-BE49-F238E27FC236}">
                    <a16:creationId xmlns:a16="http://schemas.microsoft.com/office/drawing/2014/main" id="{978DF701-C178-DD4F-81AB-A7D97EE51EC6}"/>
                  </a:ext>
                </a:extLst>
              </p:cNvPr>
              <p:cNvSpPr txBox="1"/>
              <p:nvPr/>
            </p:nvSpPr>
            <p:spPr>
              <a:xfrm>
                <a:off x="6990080" y="4655808"/>
                <a:ext cx="1057674" cy="369332"/>
              </a:xfrm>
              <a:prstGeom prst="rect">
                <a:avLst/>
              </a:prstGeom>
              <a:noFill/>
            </p:spPr>
            <p:txBody>
              <a:bodyPr wrap="square" rtlCol="0">
                <a:spAutoFit/>
              </a:bodyPr>
              <a:lstStyle/>
              <a:p>
                <a:r>
                  <a:rPr lang="en-US" dirty="0"/>
                  <a:t>Matt</a:t>
                </a:r>
              </a:p>
            </p:txBody>
          </p:sp>
          <p:sp>
            <p:nvSpPr>
              <p:cNvPr id="22" name="TextBox 21">
                <a:extLst>
                  <a:ext uri="{FF2B5EF4-FFF2-40B4-BE49-F238E27FC236}">
                    <a16:creationId xmlns:a16="http://schemas.microsoft.com/office/drawing/2014/main" id="{EC0DA039-422D-524E-A39E-56282FBD86C4}"/>
                  </a:ext>
                </a:extLst>
              </p:cNvPr>
              <p:cNvSpPr txBox="1"/>
              <p:nvPr/>
            </p:nvSpPr>
            <p:spPr>
              <a:xfrm>
                <a:off x="6990080" y="5039737"/>
                <a:ext cx="1280160" cy="369332"/>
              </a:xfrm>
              <a:prstGeom prst="rect">
                <a:avLst/>
              </a:prstGeom>
              <a:noFill/>
            </p:spPr>
            <p:txBody>
              <a:bodyPr wrap="square" rtlCol="0">
                <a:spAutoFit/>
              </a:bodyPr>
              <a:lstStyle/>
              <a:p>
                <a:r>
                  <a:rPr lang="en-US" dirty="0"/>
                  <a:t>James</a:t>
                </a:r>
              </a:p>
            </p:txBody>
          </p:sp>
        </p:grpSp>
        <p:grpSp>
          <p:nvGrpSpPr>
            <p:cNvPr id="9" name="Group 8">
              <a:extLst>
                <a:ext uri="{FF2B5EF4-FFF2-40B4-BE49-F238E27FC236}">
                  <a16:creationId xmlns:a16="http://schemas.microsoft.com/office/drawing/2014/main" id="{C81348C5-4A21-9540-BB35-6677548F1E66}"/>
                </a:ext>
              </a:extLst>
            </p:cNvPr>
            <p:cNvGrpSpPr/>
            <p:nvPr/>
          </p:nvGrpSpPr>
          <p:grpSpPr>
            <a:xfrm>
              <a:off x="9245599" y="112446"/>
              <a:ext cx="2595665" cy="3381373"/>
              <a:chOff x="6320769" y="2689242"/>
              <a:chExt cx="2396296" cy="3933132"/>
            </a:xfrm>
          </p:grpSpPr>
          <p:pic>
            <p:nvPicPr>
              <p:cNvPr id="15" name="Picture 14" descr="The Click To Message Feature Can Also Be Implemented - Empty Phone Frame  PNG Image | Transparent PNG Free Download on SeekPNG">
                <a:extLst>
                  <a:ext uri="{FF2B5EF4-FFF2-40B4-BE49-F238E27FC236}">
                    <a16:creationId xmlns:a16="http://schemas.microsoft.com/office/drawing/2014/main" id="{8936105A-61D2-8742-8E2A-0219CB537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6359BC0-0A94-464D-BF15-E7A5484F34B9}"/>
                  </a:ext>
                </a:extLst>
              </p:cNvPr>
              <p:cNvSpPr txBox="1"/>
              <p:nvPr/>
            </p:nvSpPr>
            <p:spPr>
              <a:xfrm>
                <a:off x="6674751" y="3427168"/>
                <a:ext cx="1711782" cy="1825791"/>
              </a:xfrm>
              <a:prstGeom prst="rect">
                <a:avLst/>
              </a:prstGeom>
              <a:noFill/>
            </p:spPr>
            <p:txBody>
              <a:bodyPr wrap="square" rtlCol="0">
                <a:spAutoFit/>
              </a:bodyPr>
              <a:lstStyle/>
              <a:p>
                <a:r>
                  <a:rPr lang="en-US" sz="1200" dirty="0"/>
                  <a:t>This is the components screen!</a:t>
                </a:r>
              </a:p>
              <a:p>
                <a:endParaRPr lang="en-US" sz="1200" dirty="0"/>
              </a:p>
              <a:p>
                <a:r>
                  <a:rPr lang="en-US" sz="1200" dirty="0"/>
                  <a:t>I love mobile programming!!</a:t>
                </a:r>
              </a:p>
              <a:p>
                <a:endParaRPr lang="en-US" sz="1200" dirty="0"/>
              </a:p>
              <a:p>
                <a:r>
                  <a:rPr lang="en-US" sz="1200" dirty="0"/>
                  <a:t>It is the only time I feel alive</a:t>
                </a:r>
              </a:p>
            </p:txBody>
          </p:sp>
        </p:grpSp>
        <p:pic>
          <p:nvPicPr>
            <p:cNvPr id="10" name="Picture 9" descr="The Click To Message Feature Can Also Be Implemented - Empty Phone Frame  PNG Image | Transparent PNG Free Download on SeekPNG">
              <a:extLst>
                <a:ext uri="{FF2B5EF4-FFF2-40B4-BE49-F238E27FC236}">
                  <a16:creationId xmlns:a16="http://schemas.microsoft.com/office/drawing/2014/main" id="{57CC4A88-312E-9044-BDBB-E4575E15D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167" y="2014194"/>
              <a:ext cx="2595665" cy="3381373"/>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7602FB3E-C707-2B4B-9201-F96075D30D3E}"/>
                </a:ext>
              </a:extLst>
            </p:cNvPr>
            <p:cNvSpPr/>
            <p:nvPr/>
          </p:nvSpPr>
          <p:spPr>
            <a:xfrm>
              <a:off x="5232400" y="2705100"/>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ComponentsScreen</a:t>
              </a:r>
              <a:endParaRPr lang="en-US" sz="1200" dirty="0"/>
            </a:p>
          </p:txBody>
        </p:sp>
        <p:sp>
          <p:nvSpPr>
            <p:cNvPr id="12" name="Rounded Rectangle 11">
              <a:extLst>
                <a:ext uri="{FF2B5EF4-FFF2-40B4-BE49-F238E27FC236}">
                  <a16:creationId xmlns:a16="http://schemas.microsoft.com/office/drawing/2014/main" id="{C4855CA2-D538-9D41-8FB7-2E10CB4BFC48}"/>
                </a:ext>
              </a:extLst>
            </p:cNvPr>
            <p:cNvSpPr/>
            <p:nvPr/>
          </p:nvSpPr>
          <p:spPr>
            <a:xfrm>
              <a:off x="5232400" y="3428999"/>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ListScreen</a:t>
              </a:r>
              <a:endParaRPr lang="en-US" sz="1200" dirty="0"/>
            </a:p>
          </p:txBody>
        </p:sp>
        <p:cxnSp>
          <p:nvCxnSpPr>
            <p:cNvPr id="13" name="Elbow Connector 12">
              <a:extLst>
                <a:ext uri="{FF2B5EF4-FFF2-40B4-BE49-F238E27FC236}">
                  <a16:creationId xmlns:a16="http://schemas.microsoft.com/office/drawing/2014/main" id="{BD9D8C88-007B-B248-89AE-525DEB2B093A}"/>
                </a:ext>
              </a:extLst>
            </p:cNvPr>
            <p:cNvCxnSpPr>
              <a:stCxn id="11" idx="3"/>
              <a:endCxn id="15" idx="1"/>
            </p:cNvCxnSpPr>
            <p:nvPr/>
          </p:nvCxnSpPr>
          <p:spPr>
            <a:xfrm flipV="1">
              <a:off x="6908800" y="1803133"/>
              <a:ext cx="2336799" cy="113056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223C3E44-5C95-8E40-8787-263B64418ED2}"/>
                </a:ext>
              </a:extLst>
            </p:cNvPr>
            <p:cNvCxnSpPr>
              <a:cxnSpLocks/>
              <a:stCxn id="12" idx="3"/>
              <a:endCxn id="17" idx="1"/>
            </p:cNvCxnSpPr>
            <p:nvPr/>
          </p:nvCxnSpPr>
          <p:spPr>
            <a:xfrm>
              <a:off x="6908800" y="3657599"/>
              <a:ext cx="2336800" cy="146208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86388E0F-86EE-6045-B34C-283BB75DD6DE}"/>
                  </a:ext>
                </a:extLst>
              </p14:cNvPr>
              <p14:cNvContentPartPr/>
              <p14:nvPr/>
            </p14:nvContentPartPr>
            <p14:xfrm>
              <a:off x="3921994" y="3337791"/>
              <a:ext cx="7868880" cy="3763800"/>
            </p14:xfrm>
          </p:contentPart>
        </mc:Choice>
        <mc:Fallback xmlns="">
          <p:pic>
            <p:nvPicPr>
              <p:cNvPr id="23" name="Ink 22">
                <a:extLst>
                  <a:ext uri="{FF2B5EF4-FFF2-40B4-BE49-F238E27FC236}">
                    <a16:creationId xmlns:a16="http://schemas.microsoft.com/office/drawing/2014/main" id="{86388E0F-86EE-6045-B34C-283BB75DD6DE}"/>
                  </a:ext>
                </a:extLst>
              </p:cNvPr>
              <p:cNvPicPr/>
              <p:nvPr/>
            </p:nvPicPr>
            <p:blipFill>
              <a:blip r:embed="rId4"/>
              <a:stretch>
                <a:fillRect/>
              </a:stretch>
            </p:blipFill>
            <p:spPr>
              <a:xfrm>
                <a:off x="3885994" y="3301791"/>
                <a:ext cx="7940520" cy="3835440"/>
              </a:xfrm>
              <a:prstGeom prst="rect">
                <a:avLst/>
              </a:prstGeom>
            </p:spPr>
          </p:pic>
        </mc:Fallback>
      </mc:AlternateContent>
    </p:spTree>
    <p:extLst>
      <p:ext uri="{BB962C8B-B14F-4D97-AF65-F5344CB8AC3E}">
        <p14:creationId xmlns:p14="http://schemas.microsoft.com/office/powerpoint/2010/main" val="1132653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796143"/>
            <a:ext cx="2318657" cy="4278085"/>
          </a:xfrm>
        </p:spPr>
        <p:txBody>
          <a:bodyPr>
            <a:normAutofit fontScale="92500"/>
          </a:bodyPr>
          <a:lstStyle/>
          <a:p>
            <a:r>
              <a:rPr lang="en-US" sz="2000" dirty="0"/>
              <a:t>If you said “exactly how we did it just a second ago” – you’d be right!</a:t>
            </a:r>
          </a:p>
          <a:p>
            <a:endParaRPr lang="en-US" sz="2000" dirty="0"/>
          </a:p>
          <a:p>
            <a:r>
              <a:rPr lang="en-US" sz="2000" dirty="0"/>
              <a:t>Something like this, yeah? We’re just navigating to List now instead of Components.</a:t>
            </a:r>
          </a:p>
          <a:p>
            <a:endParaRPr lang="en-US" sz="2000" dirty="0">
              <a:latin typeface="Sagona Book" panose="02020503050505020204" pitchFamily="18" charset="0"/>
            </a:endParaRPr>
          </a:p>
          <a:p>
            <a:endParaRPr lang="en-US" sz="1800" dirty="0">
              <a:latin typeface="Sagona Book" panose="02020503050505020204" pitchFamily="18" charset="0"/>
            </a:endParaRPr>
          </a:p>
        </p:txBody>
      </p:sp>
      <p:pic>
        <p:nvPicPr>
          <p:cNvPr id="4" name="Picture 3">
            <a:extLst>
              <a:ext uri="{FF2B5EF4-FFF2-40B4-BE49-F238E27FC236}">
                <a16:creationId xmlns:a16="http://schemas.microsoft.com/office/drawing/2014/main" id="{F4067BF2-4553-454E-BBD3-6A96019B000A}"/>
              </a:ext>
            </a:extLst>
          </p:cNvPr>
          <p:cNvPicPr>
            <a:picLocks noChangeAspect="1"/>
          </p:cNvPicPr>
          <p:nvPr/>
        </p:nvPicPr>
        <p:blipFill>
          <a:blip r:embed="rId2"/>
          <a:stretch>
            <a:fillRect/>
          </a:stretch>
        </p:blipFill>
        <p:spPr>
          <a:xfrm>
            <a:off x="3340100" y="1917700"/>
            <a:ext cx="8851900" cy="30226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0E3F07A-B1F5-2C48-814C-6BA29280AFB4}"/>
                  </a:ext>
                </a:extLst>
              </p14:cNvPr>
              <p14:cNvContentPartPr/>
              <p14:nvPr/>
            </p14:nvContentPartPr>
            <p14:xfrm>
              <a:off x="2443114" y="3883911"/>
              <a:ext cx="9476280" cy="1565640"/>
            </p14:xfrm>
          </p:contentPart>
        </mc:Choice>
        <mc:Fallback xmlns="">
          <p:pic>
            <p:nvPicPr>
              <p:cNvPr id="6" name="Ink 5">
                <a:extLst>
                  <a:ext uri="{FF2B5EF4-FFF2-40B4-BE49-F238E27FC236}">
                    <a16:creationId xmlns:a16="http://schemas.microsoft.com/office/drawing/2014/main" id="{40E3F07A-B1F5-2C48-814C-6BA29280AFB4}"/>
                  </a:ext>
                </a:extLst>
              </p:cNvPr>
              <p:cNvPicPr/>
              <p:nvPr/>
            </p:nvPicPr>
            <p:blipFill>
              <a:blip r:embed="rId4"/>
              <a:stretch>
                <a:fillRect/>
              </a:stretch>
            </p:blipFill>
            <p:spPr>
              <a:xfrm>
                <a:off x="2434114" y="3875271"/>
                <a:ext cx="9493920" cy="1583280"/>
              </a:xfrm>
              <a:prstGeom prst="rect">
                <a:avLst/>
              </a:prstGeom>
            </p:spPr>
          </p:pic>
        </mc:Fallback>
      </mc:AlternateContent>
      <p:sp>
        <p:nvSpPr>
          <p:cNvPr id="24" name="TextBox 23">
            <a:extLst>
              <a:ext uri="{FF2B5EF4-FFF2-40B4-BE49-F238E27FC236}">
                <a16:creationId xmlns:a16="http://schemas.microsoft.com/office/drawing/2014/main" id="{D35FA4C8-37D9-1542-8ABC-3EE2BF333CA0}"/>
              </a:ext>
            </a:extLst>
          </p:cNvPr>
          <p:cNvSpPr txBox="1"/>
          <p:nvPr/>
        </p:nvSpPr>
        <p:spPr>
          <a:xfrm>
            <a:off x="3020786" y="5449551"/>
            <a:ext cx="8811985" cy="1015663"/>
          </a:xfrm>
          <a:prstGeom prst="rect">
            <a:avLst/>
          </a:prstGeom>
          <a:noFill/>
        </p:spPr>
        <p:txBody>
          <a:bodyPr wrap="square" rtlCol="0">
            <a:spAutoFit/>
          </a:bodyPr>
          <a:lstStyle/>
          <a:p>
            <a:pPr algn="ctr"/>
            <a:r>
              <a:rPr lang="en-US" sz="1200" i="1" dirty="0"/>
              <a:t>Also, don’t be confused by the difference between </a:t>
            </a:r>
          </a:p>
          <a:p>
            <a:pPr algn="ctr"/>
            <a:r>
              <a:rPr lang="en-US" sz="1200" i="1" dirty="0"/>
              <a:t>function(){…}</a:t>
            </a:r>
          </a:p>
          <a:p>
            <a:pPr algn="ctr"/>
            <a:r>
              <a:rPr lang="en-US" sz="1200" i="1" dirty="0"/>
              <a:t>And </a:t>
            </a:r>
          </a:p>
          <a:p>
            <a:pPr algn="ctr"/>
            <a:r>
              <a:rPr lang="en-US" sz="1200" i="1" dirty="0"/>
              <a:t>() =&gt; {…}</a:t>
            </a:r>
          </a:p>
          <a:p>
            <a:pPr algn="ctr"/>
            <a:r>
              <a:rPr lang="en-US" sz="1200" i="1" dirty="0"/>
              <a:t>Remember: just two different ways of defining a function!</a:t>
            </a:r>
          </a:p>
        </p:txBody>
      </p:sp>
    </p:spTree>
    <p:extLst>
      <p:ext uri="{BB962C8B-B14F-4D97-AF65-F5344CB8AC3E}">
        <p14:creationId xmlns:p14="http://schemas.microsoft.com/office/powerpoint/2010/main" val="3115034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796143"/>
            <a:ext cx="4388139" cy="4278085"/>
          </a:xfrm>
        </p:spPr>
        <p:txBody>
          <a:bodyPr>
            <a:normAutofit/>
          </a:bodyPr>
          <a:lstStyle/>
          <a:p>
            <a:r>
              <a:rPr lang="en-US" sz="2000" dirty="0"/>
              <a:t>And with that, TADA!</a:t>
            </a:r>
          </a:p>
          <a:p>
            <a:endParaRPr lang="en-US" sz="2000" dirty="0"/>
          </a:p>
          <a:p>
            <a:r>
              <a:rPr lang="en-US" sz="2000" dirty="0"/>
              <a:t>We did it! We have a multiscreen app!</a:t>
            </a:r>
          </a:p>
          <a:p>
            <a:endParaRPr lang="en-US" sz="2000" dirty="0"/>
          </a:p>
          <a:p>
            <a:r>
              <a:rPr lang="en-US" sz="2000" dirty="0"/>
              <a:t>We can go back and forth between screens with ease!</a:t>
            </a:r>
          </a:p>
          <a:p>
            <a:endParaRPr lang="en-US" sz="2000" dirty="0">
              <a:latin typeface="Sagona Book" panose="02020503050505020204" pitchFamily="18" charset="0"/>
            </a:endParaRPr>
          </a:p>
          <a:p>
            <a:endParaRPr lang="en-US" sz="1800" dirty="0">
              <a:latin typeface="Sagona Book" panose="02020503050505020204" pitchFamily="18" charset="0"/>
            </a:endParaRPr>
          </a:p>
        </p:txBody>
      </p:sp>
      <p:grpSp>
        <p:nvGrpSpPr>
          <p:cNvPr id="7" name="Group 6">
            <a:extLst>
              <a:ext uri="{FF2B5EF4-FFF2-40B4-BE49-F238E27FC236}">
                <a16:creationId xmlns:a16="http://schemas.microsoft.com/office/drawing/2014/main" id="{FB9B5C70-4C51-2247-9EBA-57667D07AEC8}"/>
              </a:ext>
            </a:extLst>
          </p:cNvPr>
          <p:cNvGrpSpPr/>
          <p:nvPr/>
        </p:nvGrpSpPr>
        <p:grpSpPr>
          <a:xfrm>
            <a:off x="4798167" y="112446"/>
            <a:ext cx="7043098" cy="6697926"/>
            <a:chOff x="4798167" y="112446"/>
            <a:chExt cx="7043098" cy="6697926"/>
          </a:xfrm>
        </p:grpSpPr>
        <p:grpSp>
          <p:nvGrpSpPr>
            <p:cNvPr id="8" name="Group 7">
              <a:extLst>
                <a:ext uri="{FF2B5EF4-FFF2-40B4-BE49-F238E27FC236}">
                  <a16:creationId xmlns:a16="http://schemas.microsoft.com/office/drawing/2014/main" id="{2FD6768F-C8F4-A94F-8973-CBE9033C459A}"/>
                </a:ext>
              </a:extLst>
            </p:cNvPr>
            <p:cNvGrpSpPr/>
            <p:nvPr/>
          </p:nvGrpSpPr>
          <p:grpSpPr>
            <a:xfrm>
              <a:off x="9245600" y="3428999"/>
              <a:ext cx="2595665" cy="3381373"/>
              <a:chOff x="6320769" y="2689242"/>
              <a:chExt cx="2396296" cy="3933132"/>
            </a:xfrm>
          </p:grpSpPr>
          <p:pic>
            <p:nvPicPr>
              <p:cNvPr id="17" name="Picture 16" descr="The Click To Message Feature Can Also Be Implemented - Empty Phone Frame  PNG Image | Transparent PNG Free Download on SeekPNG">
                <a:extLst>
                  <a:ext uri="{FF2B5EF4-FFF2-40B4-BE49-F238E27FC236}">
                    <a16:creationId xmlns:a16="http://schemas.microsoft.com/office/drawing/2014/main" id="{CF058541-7459-CD40-9FE6-25689F4F0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A3FD7AD-6955-704A-81B6-BF46E8B8306D}"/>
                  </a:ext>
                </a:extLst>
              </p:cNvPr>
              <p:cNvSpPr txBox="1"/>
              <p:nvPr/>
            </p:nvSpPr>
            <p:spPr>
              <a:xfrm>
                <a:off x="6990080" y="3589664"/>
                <a:ext cx="640598" cy="369332"/>
              </a:xfrm>
              <a:prstGeom prst="rect">
                <a:avLst/>
              </a:prstGeom>
              <a:noFill/>
            </p:spPr>
            <p:txBody>
              <a:bodyPr wrap="square" rtlCol="0">
                <a:spAutoFit/>
              </a:bodyPr>
              <a:lstStyle/>
              <a:p>
                <a:r>
                  <a:rPr lang="en-US" dirty="0"/>
                  <a:t>Ben</a:t>
                </a:r>
              </a:p>
            </p:txBody>
          </p:sp>
          <p:sp>
            <p:nvSpPr>
              <p:cNvPr id="19" name="TextBox 18">
                <a:extLst>
                  <a:ext uri="{FF2B5EF4-FFF2-40B4-BE49-F238E27FC236}">
                    <a16:creationId xmlns:a16="http://schemas.microsoft.com/office/drawing/2014/main" id="{24437D7D-9F43-BB46-97EB-C7ED74AB26C3}"/>
                  </a:ext>
                </a:extLst>
              </p:cNvPr>
              <p:cNvSpPr txBox="1"/>
              <p:nvPr/>
            </p:nvSpPr>
            <p:spPr>
              <a:xfrm>
                <a:off x="6990080" y="3958996"/>
                <a:ext cx="640598" cy="369332"/>
              </a:xfrm>
              <a:prstGeom prst="rect">
                <a:avLst/>
              </a:prstGeom>
              <a:noFill/>
            </p:spPr>
            <p:txBody>
              <a:bodyPr wrap="square" rtlCol="0">
                <a:spAutoFit/>
              </a:bodyPr>
              <a:lstStyle/>
              <a:p>
                <a:r>
                  <a:rPr lang="en-US" dirty="0"/>
                  <a:t>Ted</a:t>
                </a:r>
              </a:p>
            </p:txBody>
          </p:sp>
          <p:sp>
            <p:nvSpPr>
              <p:cNvPr id="20" name="TextBox 19">
                <a:extLst>
                  <a:ext uri="{FF2B5EF4-FFF2-40B4-BE49-F238E27FC236}">
                    <a16:creationId xmlns:a16="http://schemas.microsoft.com/office/drawing/2014/main" id="{C165B508-6194-8440-8F39-33B81D508B52}"/>
                  </a:ext>
                </a:extLst>
              </p:cNvPr>
              <p:cNvSpPr txBox="1"/>
              <p:nvPr/>
            </p:nvSpPr>
            <p:spPr>
              <a:xfrm>
                <a:off x="6990080" y="4319257"/>
                <a:ext cx="1280160" cy="369332"/>
              </a:xfrm>
              <a:prstGeom prst="rect">
                <a:avLst/>
              </a:prstGeom>
              <a:noFill/>
            </p:spPr>
            <p:txBody>
              <a:bodyPr wrap="square" rtlCol="0">
                <a:spAutoFit/>
              </a:bodyPr>
              <a:lstStyle/>
              <a:p>
                <a:r>
                  <a:rPr lang="en-US" dirty="0"/>
                  <a:t>Chris</a:t>
                </a:r>
              </a:p>
            </p:txBody>
          </p:sp>
          <p:sp>
            <p:nvSpPr>
              <p:cNvPr id="21" name="TextBox 20">
                <a:extLst>
                  <a:ext uri="{FF2B5EF4-FFF2-40B4-BE49-F238E27FC236}">
                    <a16:creationId xmlns:a16="http://schemas.microsoft.com/office/drawing/2014/main" id="{F5E2196A-9070-474C-B1EC-103F4CACD20C}"/>
                  </a:ext>
                </a:extLst>
              </p:cNvPr>
              <p:cNvSpPr txBox="1"/>
              <p:nvPr/>
            </p:nvSpPr>
            <p:spPr>
              <a:xfrm>
                <a:off x="6990080" y="4655808"/>
                <a:ext cx="1057674" cy="369332"/>
              </a:xfrm>
              <a:prstGeom prst="rect">
                <a:avLst/>
              </a:prstGeom>
              <a:noFill/>
            </p:spPr>
            <p:txBody>
              <a:bodyPr wrap="square" rtlCol="0">
                <a:spAutoFit/>
              </a:bodyPr>
              <a:lstStyle/>
              <a:p>
                <a:r>
                  <a:rPr lang="en-US" dirty="0"/>
                  <a:t>Matt</a:t>
                </a:r>
              </a:p>
            </p:txBody>
          </p:sp>
          <p:sp>
            <p:nvSpPr>
              <p:cNvPr id="22" name="TextBox 21">
                <a:extLst>
                  <a:ext uri="{FF2B5EF4-FFF2-40B4-BE49-F238E27FC236}">
                    <a16:creationId xmlns:a16="http://schemas.microsoft.com/office/drawing/2014/main" id="{13F5B508-C4B8-F74F-8FCB-1EAC4472CA14}"/>
                  </a:ext>
                </a:extLst>
              </p:cNvPr>
              <p:cNvSpPr txBox="1"/>
              <p:nvPr/>
            </p:nvSpPr>
            <p:spPr>
              <a:xfrm>
                <a:off x="6990080" y="5039737"/>
                <a:ext cx="1280160" cy="369332"/>
              </a:xfrm>
              <a:prstGeom prst="rect">
                <a:avLst/>
              </a:prstGeom>
              <a:noFill/>
            </p:spPr>
            <p:txBody>
              <a:bodyPr wrap="square" rtlCol="0">
                <a:spAutoFit/>
              </a:bodyPr>
              <a:lstStyle/>
              <a:p>
                <a:r>
                  <a:rPr lang="en-US" dirty="0"/>
                  <a:t>James</a:t>
                </a:r>
              </a:p>
            </p:txBody>
          </p:sp>
        </p:grpSp>
        <p:grpSp>
          <p:nvGrpSpPr>
            <p:cNvPr id="9" name="Group 8">
              <a:extLst>
                <a:ext uri="{FF2B5EF4-FFF2-40B4-BE49-F238E27FC236}">
                  <a16:creationId xmlns:a16="http://schemas.microsoft.com/office/drawing/2014/main" id="{3FCA732C-7063-2943-9CF3-07B81BE4F2A2}"/>
                </a:ext>
              </a:extLst>
            </p:cNvPr>
            <p:cNvGrpSpPr/>
            <p:nvPr/>
          </p:nvGrpSpPr>
          <p:grpSpPr>
            <a:xfrm>
              <a:off x="9245599" y="112446"/>
              <a:ext cx="2595665" cy="3381373"/>
              <a:chOff x="6320769" y="2689242"/>
              <a:chExt cx="2396296" cy="3933132"/>
            </a:xfrm>
          </p:grpSpPr>
          <p:pic>
            <p:nvPicPr>
              <p:cNvPr id="15" name="Picture 14" descr="The Click To Message Feature Can Also Be Implemented - Empty Phone Frame  PNG Image | Transparent PNG Free Download on SeekPNG">
                <a:extLst>
                  <a:ext uri="{FF2B5EF4-FFF2-40B4-BE49-F238E27FC236}">
                    <a16:creationId xmlns:a16="http://schemas.microsoft.com/office/drawing/2014/main" id="{4A89691D-A431-C940-B75B-2CCFAB2D6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769" y="2689242"/>
                <a:ext cx="2396296" cy="39331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7D85111-8045-D94B-AE30-D3ACFD2F801B}"/>
                  </a:ext>
                </a:extLst>
              </p:cNvPr>
              <p:cNvSpPr txBox="1"/>
              <p:nvPr/>
            </p:nvSpPr>
            <p:spPr>
              <a:xfrm>
                <a:off x="6674751" y="3427168"/>
                <a:ext cx="1711782" cy="1825791"/>
              </a:xfrm>
              <a:prstGeom prst="rect">
                <a:avLst/>
              </a:prstGeom>
              <a:noFill/>
            </p:spPr>
            <p:txBody>
              <a:bodyPr wrap="square" rtlCol="0">
                <a:spAutoFit/>
              </a:bodyPr>
              <a:lstStyle/>
              <a:p>
                <a:r>
                  <a:rPr lang="en-US" sz="1200" dirty="0"/>
                  <a:t>This is the components screen!</a:t>
                </a:r>
              </a:p>
              <a:p>
                <a:endParaRPr lang="en-US" sz="1200" dirty="0"/>
              </a:p>
              <a:p>
                <a:r>
                  <a:rPr lang="en-US" sz="1200" dirty="0"/>
                  <a:t>I love mobile programming!!</a:t>
                </a:r>
              </a:p>
              <a:p>
                <a:endParaRPr lang="en-US" sz="1200" dirty="0"/>
              </a:p>
              <a:p>
                <a:r>
                  <a:rPr lang="en-US" sz="1200" dirty="0"/>
                  <a:t>It is the only time I feel alive</a:t>
                </a:r>
              </a:p>
            </p:txBody>
          </p:sp>
        </p:grpSp>
        <p:pic>
          <p:nvPicPr>
            <p:cNvPr id="10" name="Picture 9" descr="The Click To Message Feature Can Also Be Implemented - Empty Phone Frame  PNG Image | Transparent PNG Free Download on SeekPNG">
              <a:extLst>
                <a:ext uri="{FF2B5EF4-FFF2-40B4-BE49-F238E27FC236}">
                  <a16:creationId xmlns:a16="http://schemas.microsoft.com/office/drawing/2014/main" id="{F3C649A6-4E49-124A-AC73-28161BF82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8167" y="2014194"/>
              <a:ext cx="2595665" cy="3381373"/>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F907A17A-ECD4-ED43-87A5-CB529A8FE98D}"/>
                </a:ext>
              </a:extLst>
            </p:cNvPr>
            <p:cNvSpPr/>
            <p:nvPr/>
          </p:nvSpPr>
          <p:spPr>
            <a:xfrm>
              <a:off x="5232400" y="2705100"/>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ComponentsScreen</a:t>
              </a:r>
              <a:endParaRPr lang="en-US" sz="1200" dirty="0"/>
            </a:p>
          </p:txBody>
        </p:sp>
        <p:sp>
          <p:nvSpPr>
            <p:cNvPr id="12" name="Rounded Rectangle 11">
              <a:extLst>
                <a:ext uri="{FF2B5EF4-FFF2-40B4-BE49-F238E27FC236}">
                  <a16:creationId xmlns:a16="http://schemas.microsoft.com/office/drawing/2014/main" id="{F1228993-6E63-4048-8BB3-9244DE17EC08}"/>
                </a:ext>
              </a:extLst>
            </p:cNvPr>
            <p:cNvSpPr/>
            <p:nvPr/>
          </p:nvSpPr>
          <p:spPr>
            <a:xfrm>
              <a:off x="5232400" y="3428999"/>
              <a:ext cx="1676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ListScreen</a:t>
              </a:r>
              <a:endParaRPr lang="en-US" sz="1200" dirty="0"/>
            </a:p>
          </p:txBody>
        </p:sp>
        <p:cxnSp>
          <p:nvCxnSpPr>
            <p:cNvPr id="13" name="Elbow Connector 12">
              <a:extLst>
                <a:ext uri="{FF2B5EF4-FFF2-40B4-BE49-F238E27FC236}">
                  <a16:creationId xmlns:a16="http://schemas.microsoft.com/office/drawing/2014/main" id="{8421ABEF-2504-EF44-B0CA-E12F5996CB9A}"/>
                </a:ext>
              </a:extLst>
            </p:cNvPr>
            <p:cNvCxnSpPr>
              <a:stCxn id="11" idx="3"/>
              <a:endCxn id="15" idx="1"/>
            </p:cNvCxnSpPr>
            <p:nvPr/>
          </p:nvCxnSpPr>
          <p:spPr>
            <a:xfrm flipV="1">
              <a:off x="6908800" y="1803133"/>
              <a:ext cx="2336799" cy="113056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A41FEB4A-6F38-5A4F-BFAA-2F2594C68310}"/>
                </a:ext>
              </a:extLst>
            </p:cNvPr>
            <p:cNvCxnSpPr>
              <a:cxnSpLocks/>
              <a:stCxn id="12" idx="3"/>
              <a:endCxn id="17" idx="1"/>
            </p:cNvCxnSpPr>
            <p:nvPr/>
          </p:nvCxnSpPr>
          <p:spPr>
            <a:xfrm>
              <a:off x="6908800" y="3657599"/>
              <a:ext cx="2336800" cy="1462087"/>
            </a:xfrm>
            <a:prstGeom prst="bentConnector3">
              <a:avLst/>
            </a:prstGeom>
            <a:ln w="476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03446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796143"/>
            <a:ext cx="9748157" cy="4278085"/>
          </a:xfrm>
        </p:spPr>
        <p:txBody>
          <a:bodyPr>
            <a:normAutofit/>
          </a:bodyPr>
          <a:lstStyle/>
          <a:p>
            <a:r>
              <a:rPr lang="en-US" sz="2000" dirty="0"/>
              <a:t>Now, one last quick thing…</a:t>
            </a:r>
          </a:p>
          <a:p>
            <a:endParaRPr lang="en-US" sz="2000" dirty="0"/>
          </a:p>
          <a:p>
            <a:r>
              <a:rPr lang="en-US" sz="2000" dirty="0"/>
              <a:t>Does anyone remember what </a:t>
            </a:r>
            <a:r>
              <a:rPr lang="en-US" sz="2000" b="1" dirty="0" err="1"/>
              <a:t>destructuring</a:t>
            </a:r>
            <a:r>
              <a:rPr lang="en-US" sz="2000" dirty="0"/>
              <a:t> referred to, in JavaScript land?</a:t>
            </a:r>
          </a:p>
          <a:p>
            <a:endParaRPr lang="en-US" sz="2000" dirty="0">
              <a:latin typeface="Sagona Book" panose="02020503050505020204" pitchFamily="18" charset="0"/>
            </a:endParaRPr>
          </a:p>
          <a:p>
            <a:endParaRPr lang="en-US" sz="1800" dirty="0">
              <a:latin typeface="Sagona Book" panose="02020503050505020204" pitchFamily="18" charset="0"/>
            </a:endParaRPr>
          </a:p>
        </p:txBody>
      </p:sp>
    </p:spTree>
    <p:extLst>
      <p:ext uri="{BB962C8B-B14F-4D97-AF65-F5344CB8AC3E}">
        <p14:creationId xmlns:p14="http://schemas.microsoft.com/office/powerpoint/2010/main" val="3383187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796143"/>
            <a:ext cx="3539671" cy="4278085"/>
          </a:xfrm>
        </p:spPr>
        <p:txBody>
          <a:bodyPr>
            <a:normAutofit lnSpcReduction="10000"/>
          </a:bodyPr>
          <a:lstStyle/>
          <a:p>
            <a:r>
              <a:rPr lang="en-US" sz="2000" dirty="0"/>
              <a:t>We saw it when we chatted about </a:t>
            </a:r>
            <a:r>
              <a:rPr lang="en-US" sz="2000" dirty="0" err="1">
                <a:latin typeface="Consolas" panose="020B0609020204030204" pitchFamily="49" charset="0"/>
                <a:cs typeface="Consolas" panose="020B0609020204030204" pitchFamily="49" charset="0"/>
              </a:rPr>
              <a:t>FlatList</a:t>
            </a:r>
            <a:r>
              <a:rPr lang="en-US" sz="2000" dirty="0"/>
              <a:t>.</a:t>
            </a:r>
          </a:p>
          <a:p>
            <a:r>
              <a:rPr lang="en-US" sz="2000" dirty="0"/>
              <a:t>In our </a:t>
            </a:r>
            <a:r>
              <a:rPr lang="en-US" sz="2000" dirty="0" err="1"/>
              <a:t>renderItem</a:t>
            </a:r>
            <a:r>
              <a:rPr lang="en-US" sz="2000" dirty="0"/>
              <a:t> prop, the object passed in as an argument had a bunch of properties that we didn’t necessary need.</a:t>
            </a:r>
          </a:p>
          <a:p>
            <a:pPr lvl="1"/>
            <a:r>
              <a:rPr lang="en-US" sz="1800" dirty="0"/>
              <a:t>Most of the good stuff was in a property called item.</a:t>
            </a:r>
          </a:p>
          <a:p>
            <a:pPr lvl="1"/>
            <a:r>
              <a:rPr lang="en-US" sz="1800" dirty="0"/>
              <a:t>So we used the { } to </a:t>
            </a:r>
            <a:r>
              <a:rPr lang="en-US" sz="1800" dirty="0" err="1"/>
              <a:t>destructure</a:t>
            </a:r>
            <a:r>
              <a:rPr lang="en-US" sz="1800" dirty="0"/>
              <a:t> that object, and only pass in that </a:t>
            </a:r>
            <a:r>
              <a:rPr lang="en-US" sz="1800" dirty="0">
                <a:latin typeface="Consolas" panose="020B0609020204030204" pitchFamily="49" charset="0"/>
                <a:cs typeface="Consolas" panose="020B0609020204030204" pitchFamily="49" charset="0"/>
              </a:rPr>
              <a:t>item</a:t>
            </a:r>
            <a:r>
              <a:rPr lang="en-US" sz="1800" dirty="0"/>
              <a:t> object.</a:t>
            </a:r>
          </a:p>
          <a:p>
            <a:endParaRPr lang="en-US" sz="2000" dirty="0">
              <a:latin typeface="Sagona Book" panose="02020503050505020204" pitchFamily="18" charset="0"/>
            </a:endParaRPr>
          </a:p>
          <a:p>
            <a:endParaRPr lang="en-US" sz="1800" dirty="0">
              <a:latin typeface="Sagona Book" panose="02020503050505020204" pitchFamily="18" charset="0"/>
            </a:endParaRPr>
          </a:p>
        </p:txBody>
      </p:sp>
      <p:pic>
        <p:nvPicPr>
          <p:cNvPr id="4" name="Picture 3">
            <a:extLst>
              <a:ext uri="{FF2B5EF4-FFF2-40B4-BE49-F238E27FC236}">
                <a16:creationId xmlns:a16="http://schemas.microsoft.com/office/drawing/2014/main" id="{F595A74D-0178-8242-AC49-7D294E9019E0}"/>
              </a:ext>
            </a:extLst>
          </p:cNvPr>
          <p:cNvPicPr>
            <a:picLocks noChangeAspect="1"/>
          </p:cNvPicPr>
          <p:nvPr/>
        </p:nvPicPr>
        <p:blipFill>
          <a:blip r:embed="rId2"/>
          <a:stretch>
            <a:fillRect/>
          </a:stretch>
        </p:blipFill>
        <p:spPr>
          <a:xfrm>
            <a:off x="3898900" y="1796143"/>
            <a:ext cx="8293100" cy="35941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74167E3-3ABC-E149-9A09-1005E8796C1C}"/>
                  </a:ext>
                </a:extLst>
              </p14:cNvPr>
              <p14:cNvContentPartPr/>
              <p14:nvPr/>
            </p14:nvContentPartPr>
            <p14:xfrm>
              <a:off x="3309274" y="4013871"/>
              <a:ext cx="4356720" cy="1851480"/>
            </p14:xfrm>
          </p:contentPart>
        </mc:Choice>
        <mc:Fallback xmlns="">
          <p:pic>
            <p:nvPicPr>
              <p:cNvPr id="5" name="Ink 4">
                <a:extLst>
                  <a:ext uri="{FF2B5EF4-FFF2-40B4-BE49-F238E27FC236}">
                    <a16:creationId xmlns:a16="http://schemas.microsoft.com/office/drawing/2014/main" id="{A74167E3-3ABC-E149-9A09-1005E8796C1C}"/>
                  </a:ext>
                </a:extLst>
              </p:cNvPr>
              <p:cNvPicPr/>
              <p:nvPr/>
            </p:nvPicPr>
            <p:blipFill>
              <a:blip r:embed="rId4"/>
              <a:stretch>
                <a:fillRect/>
              </a:stretch>
            </p:blipFill>
            <p:spPr>
              <a:xfrm>
                <a:off x="3300274" y="4005231"/>
                <a:ext cx="4374360" cy="1869120"/>
              </a:xfrm>
              <a:prstGeom prst="rect">
                <a:avLst/>
              </a:prstGeom>
            </p:spPr>
          </p:pic>
        </mc:Fallback>
      </mc:AlternateContent>
    </p:spTree>
    <p:extLst>
      <p:ext uri="{BB962C8B-B14F-4D97-AF65-F5344CB8AC3E}">
        <p14:creationId xmlns:p14="http://schemas.microsoft.com/office/powerpoint/2010/main" val="253642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Setting Some Goals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9"/>
            <a:ext cx="9708243" cy="3849624"/>
          </a:xfrm>
        </p:spPr>
        <p:txBody>
          <a:bodyPr>
            <a:normAutofit/>
          </a:bodyPr>
          <a:lstStyle/>
          <a:p>
            <a:r>
              <a:rPr lang="en-US" sz="2000" dirty="0"/>
              <a:t>So we’ll learn more about navigation and buttons today, great!</a:t>
            </a:r>
          </a:p>
          <a:p>
            <a:r>
              <a:rPr lang="en-US" sz="2000" dirty="0"/>
              <a:t>BUT… really what I should be saying is that we’ll be learning about ”interactive components” today.</a:t>
            </a:r>
          </a:p>
          <a:p>
            <a:r>
              <a:rPr lang="en-US" sz="2000" dirty="0"/>
              <a:t>Because Buttons aren’t even the coolest way to handle the user pushing something!</a:t>
            </a:r>
            <a:endParaRPr lang="en-US" sz="1700" dirty="0"/>
          </a:p>
          <a:p>
            <a:endParaRPr lang="en-US" sz="2000" dirty="0"/>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5975471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796143"/>
            <a:ext cx="3539671" cy="4278085"/>
          </a:xfrm>
        </p:spPr>
        <p:txBody>
          <a:bodyPr>
            <a:normAutofit lnSpcReduction="10000"/>
          </a:bodyPr>
          <a:lstStyle/>
          <a:p>
            <a:r>
              <a:rPr lang="en-US" sz="2000" dirty="0"/>
              <a:t>If you want, you could do the same thing here!</a:t>
            </a:r>
          </a:p>
          <a:p>
            <a:r>
              <a:rPr lang="en-US" sz="2000" dirty="0"/>
              <a:t>We are </a:t>
            </a:r>
            <a:r>
              <a:rPr lang="en-US" sz="2000" dirty="0" err="1"/>
              <a:t>destructuring</a:t>
            </a:r>
            <a:r>
              <a:rPr lang="en-US" sz="2000" dirty="0"/>
              <a:t> the props object, essentially only passing in the navigation object.</a:t>
            </a:r>
          </a:p>
          <a:p>
            <a:r>
              <a:rPr lang="en-US" sz="2000" dirty="0"/>
              <a:t>That then enables us to reference navigation directly here, without having to specify props first!</a:t>
            </a:r>
            <a:endParaRPr lang="en-US" sz="1800" dirty="0"/>
          </a:p>
          <a:p>
            <a:endParaRPr lang="en-US" sz="2000" dirty="0">
              <a:latin typeface="Sagona Book" panose="02020503050505020204" pitchFamily="18" charset="0"/>
            </a:endParaRPr>
          </a:p>
          <a:p>
            <a:endParaRPr lang="en-US" sz="1800" dirty="0">
              <a:latin typeface="Sagona Book" panose="02020503050505020204" pitchFamily="18" charset="0"/>
            </a:endParaRPr>
          </a:p>
        </p:txBody>
      </p:sp>
      <p:pic>
        <p:nvPicPr>
          <p:cNvPr id="6" name="Picture 5">
            <a:extLst>
              <a:ext uri="{FF2B5EF4-FFF2-40B4-BE49-F238E27FC236}">
                <a16:creationId xmlns:a16="http://schemas.microsoft.com/office/drawing/2014/main" id="{D4637400-5786-B045-89F9-9D41F66D3CF6}"/>
              </a:ext>
            </a:extLst>
          </p:cNvPr>
          <p:cNvPicPr>
            <a:picLocks noChangeAspect="1"/>
          </p:cNvPicPr>
          <p:nvPr/>
        </p:nvPicPr>
        <p:blipFill>
          <a:blip r:embed="rId2"/>
          <a:stretch>
            <a:fillRect/>
          </a:stretch>
        </p:blipFill>
        <p:spPr>
          <a:xfrm>
            <a:off x="4064000" y="2131785"/>
            <a:ext cx="8128000" cy="36068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FE41E60-5724-824E-A99A-983430BAE671}"/>
                  </a:ext>
                </a:extLst>
              </p14:cNvPr>
              <p14:cNvContentPartPr/>
              <p14:nvPr/>
            </p14:nvContentPartPr>
            <p14:xfrm>
              <a:off x="3713194" y="2406111"/>
              <a:ext cx="4478040" cy="682560"/>
            </p14:xfrm>
          </p:contentPart>
        </mc:Choice>
        <mc:Fallback xmlns="">
          <p:pic>
            <p:nvPicPr>
              <p:cNvPr id="7" name="Ink 6">
                <a:extLst>
                  <a:ext uri="{FF2B5EF4-FFF2-40B4-BE49-F238E27FC236}">
                    <a16:creationId xmlns:a16="http://schemas.microsoft.com/office/drawing/2014/main" id="{CFE41E60-5724-824E-A99A-983430BAE671}"/>
                  </a:ext>
                </a:extLst>
              </p:cNvPr>
              <p:cNvPicPr/>
              <p:nvPr/>
            </p:nvPicPr>
            <p:blipFill>
              <a:blip r:embed="rId4"/>
              <a:stretch>
                <a:fillRect/>
              </a:stretch>
            </p:blipFill>
            <p:spPr>
              <a:xfrm>
                <a:off x="3704194" y="2397471"/>
                <a:ext cx="4495680" cy="70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0D8076E-514B-EC45-9B58-637B7E118268}"/>
                  </a:ext>
                </a:extLst>
              </p14:cNvPr>
              <p14:cNvContentPartPr/>
              <p14:nvPr/>
            </p14:nvContentPartPr>
            <p14:xfrm>
              <a:off x="3527074" y="3732711"/>
              <a:ext cx="6102000" cy="613080"/>
            </p14:xfrm>
          </p:contentPart>
        </mc:Choice>
        <mc:Fallback xmlns="">
          <p:pic>
            <p:nvPicPr>
              <p:cNvPr id="8" name="Ink 7">
                <a:extLst>
                  <a:ext uri="{FF2B5EF4-FFF2-40B4-BE49-F238E27FC236}">
                    <a16:creationId xmlns:a16="http://schemas.microsoft.com/office/drawing/2014/main" id="{E0D8076E-514B-EC45-9B58-637B7E118268}"/>
                  </a:ext>
                </a:extLst>
              </p:cNvPr>
              <p:cNvPicPr/>
              <p:nvPr/>
            </p:nvPicPr>
            <p:blipFill>
              <a:blip r:embed="rId6"/>
              <a:stretch>
                <a:fillRect/>
              </a:stretch>
            </p:blipFill>
            <p:spPr>
              <a:xfrm>
                <a:off x="3509434" y="3715071"/>
                <a:ext cx="6137640" cy="64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3B72D19-4EB4-1C49-9E80-56BAEA497A67}"/>
                  </a:ext>
                </a:extLst>
              </p14:cNvPr>
              <p14:cNvContentPartPr/>
              <p14:nvPr/>
            </p14:nvContentPartPr>
            <p14:xfrm>
              <a:off x="4734514" y="3993351"/>
              <a:ext cx="5883480" cy="875880"/>
            </p14:xfrm>
          </p:contentPart>
        </mc:Choice>
        <mc:Fallback xmlns="">
          <p:pic>
            <p:nvPicPr>
              <p:cNvPr id="9" name="Ink 8">
                <a:extLst>
                  <a:ext uri="{FF2B5EF4-FFF2-40B4-BE49-F238E27FC236}">
                    <a16:creationId xmlns:a16="http://schemas.microsoft.com/office/drawing/2014/main" id="{B3B72D19-4EB4-1C49-9E80-56BAEA497A67}"/>
                  </a:ext>
                </a:extLst>
              </p:cNvPr>
              <p:cNvPicPr/>
              <p:nvPr/>
            </p:nvPicPr>
            <p:blipFill>
              <a:blip r:embed="rId8"/>
              <a:stretch>
                <a:fillRect/>
              </a:stretch>
            </p:blipFill>
            <p:spPr>
              <a:xfrm>
                <a:off x="4716874" y="3975351"/>
                <a:ext cx="5919120" cy="911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289904E-FE6D-B947-9071-0F6F0DA86BC7}"/>
                  </a:ext>
                </a:extLst>
              </p14:cNvPr>
              <p14:cNvContentPartPr/>
              <p14:nvPr/>
            </p14:nvContentPartPr>
            <p14:xfrm>
              <a:off x="8893594" y="4624791"/>
              <a:ext cx="1926360" cy="139320"/>
            </p14:xfrm>
          </p:contentPart>
        </mc:Choice>
        <mc:Fallback xmlns="">
          <p:pic>
            <p:nvPicPr>
              <p:cNvPr id="10" name="Ink 9">
                <a:extLst>
                  <a:ext uri="{FF2B5EF4-FFF2-40B4-BE49-F238E27FC236}">
                    <a16:creationId xmlns:a16="http://schemas.microsoft.com/office/drawing/2014/main" id="{E289904E-FE6D-B947-9071-0F6F0DA86BC7}"/>
                  </a:ext>
                </a:extLst>
              </p:cNvPr>
              <p:cNvPicPr/>
              <p:nvPr/>
            </p:nvPicPr>
            <p:blipFill>
              <a:blip r:embed="rId10"/>
              <a:stretch>
                <a:fillRect/>
              </a:stretch>
            </p:blipFill>
            <p:spPr>
              <a:xfrm>
                <a:off x="8875954" y="4607151"/>
                <a:ext cx="1962000" cy="174960"/>
              </a:xfrm>
              <a:prstGeom prst="rect">
                <a:avLst/>
              </a:prstGeom>
            </p:spPr>
          </p:pic>
        </mc:Fallback>
      </mc:AlternateContent>
    </p:spTree>
    <p:extLst>
      <p:ext uri="{BB962C8B-B14F-4D97-AF65-F5344CB8AC3E}">
        <p14:creationId xmlns:p14="http://schemas.microsoft.com/office/powerpoint/2010/main" val="10394539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796143"/>
            <a:ext cx="2637971" cy="4278085"/>
          </a:xfrm>
        </p:spPr>
        <p:txBody>
          <a:bodyPr>
            <a:normAutofit/>
          </a:bodyPr>
          <a:lstStyle/>
          <a:p>
            <a:r>
              <a:rPr lang="en-US" sz="2000" dirty="0"/>
              <a:t>True, it isn’t *that* different!</a:t>
            </a:r>
          </a:p>
          <a:p>
            <a:endParaRPr lang="en-US" sz="2000" dirty="0"/>
          </a:p>
          <a:p>
            <a:r>
              <a:rPr lang="en-US" sz="2000" dirty="0"/>
              <a:t>But </a:t>
            </a:r>
            <a:r>
              <a:rPr lang="en-US" sz="2000" dirty="0">
                <a:latin typeface="Sagona Book" panose="02020503050505020204" pitchFamily="18" charset="0"/>
              </a:rPr>
              <a:t>it does make it slightly prettier?</a:t>
            </a:r>
          </a:p>
          <a:p>
            <a:endParaRPr lang="en-US" sz="2000" dirty="0">
              <a:latin typeface="Sagona Book" panose="02020503050505020204" pitchFamily="18" charset="0"/>
            </a:endParaRPr>
          </a:p>
          <a:p>
            <a:r>
              <a:rPr lang="en-US" sz="2000" dirty="0">
                <a:latin typeface="Sagona Book" panose="02020503050505020204" pitchFamily="18" charset="0"/>
              </a:rPr>
              <a:t>It is up to you!</a:t>
            </a:r>
            <a:endParaRPr lang="en-US" sz="1800" dirty="0"/>
          </a:p>
        </p:txBody>
      </p:sp>
      <p:pic>
        <p:nvPicPr>
          <p:cNvPr id="6" name="Picture 5">
            <a:extLst>
              <a:ext uri="{FF2B5EF4-FFF2-40B4-BE49-F238E27FC236}">
                <a16:creationId xmlns:a16="http://schemas.microsoft.com/office/drawing/2014/main" id="{D4637400-5786-B045-89F9-9D41F66D3CF6}"/>
              </a:ext>
            </a:extLst>
          </p:cNvPr>
          <p:cNvPicPr>
            <a:picLocks noChangeAspect="1"/>
          </p:cNvPicPr>
          <p:nvPr/>
        </p:nvPicPr>
        <p:blipFill>
          <a:blip r:embed="rId2"/>
          <a:stretch>
            <a:fillRect/>
          </a:stretch>
        </p:blipFill>
        <p:spPr>
          <a:xfrm>
            <a:off x="4064000" y="-7257"/>
            <a:ext cx="8128000" cy="3606800"/>
          </a:xfrm>
          <a:prstGeom prst="rect">
            <a:avLst/>
          </a:prstGeom>
        </p:spPr>
      </p:pic>
      <p:pic>
        <p:nvPicPr>
          <p:cNvPr id="11" name="Picture 10">
            <a:extLst>
              <a:ext uri="{FF2B5EF4-FFF2-40B4-BE49-F238E27FC236}">
                <a16:creationId xmlns:a16="http://schemas.microsoft.com/office/drawing/2014/main" id="{0C33C682-30D8-6E45-8F6A-F9FA94F6EB80}"/>
              </a:ext>
            </a:extLst>
          </p:cNvPr>
          <p:cNvPicPr>
            <a:picLocks noChangeAspect="1"/>
          </p:cNvPicPr>
          <p:nvPr/>
        </p:nvPicPr>
        <p:blipFill>
          <a:blip r:embed="rId3"/>
          <a:stretch>
            <a:fillRect/>
          </a:stretch>
        </p:blipFill>
        <p:spPr>
          <a:xfrm>
            <a:off x="3340100" y="3821054"/>
            <a:ext cx="8851900" cy="3022600"/>
          </a:xfrm>
          <a:prstGeom prst="rect">
            <a:avLst/>
          </a:prstGeom>
        </p:spPr>
      </p:pic>
    </p:spTree>
    <p:extLst>
      <p:ext uri="{BB962C8B-B14F-4D97-AF65-F5344CB8AC3E}">
        <p14:creationId xmlns:p14="http://schemas.microsoft.com/office/powerpoint/2010/main" val="41471927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Introduction to React Navigation</a:t>
            </a:r>
            <a:endParaRPr lang="en-US"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59229" y="1796143"/>
            <a:ext cx="11087100" cy="4278085"/>
          </a:xfrm>
        </p:spPr>
        <p:txBody>
          <a:bodyPr>
            <a:normAutofit/>
          </a:bodyPr>
          <a:lstStyle/>
          <a:p>
            <a:r>
              <a:rPr lang="en-US" sz="2000" dirty="0"/>
              <a:t>OK! We now know how to work some simple navigation and make multi-screen apps!</a:t>
            </a:r>
          </a:p>
          <a:p>
            <a:endParaRPr lang="en-US" sz="2000" dirty="0"/>
          </a:p>
          <a:p>
            <a:r>
              <a:rPr lang="en-US" sz="2000" dirty="0"/>
              <a:t>Our skills are growing by the day!</a:t>
            </a:r>
          </a:p>
          <a:p>
            <a:endParaRPr lang="en-US" sz="2000" dirty="0"/>
          </a:p>
          <a:p>
            <a:r>
              <a:rPr lang="en-US" sz="2000" dirty="0"/>
              <a:t>Next time, we’ll dig in deeper to the promise of a notion that was introduced today: configuring our own hand-made components with custom props!</a:t>
            </a:r>
          </a:p>
          <a:p>
            <a:endParaRPr lang="en-US" sz="2000" dirty="0"/>
          </a:p>
          <a:p>
            <a:r>
              <a:rPr lang="en-US" sz="2000" dirty="0"/>
              <a:t>See </a:t>
            </a:r>
            <a:r>
              <a:rPr lang="en-US" sz="2000" dirty="0" err="1"/>
              <a:t>ya</a:t>
            </a:r>
            <a:r>
              <a:rPr lang="en-US" sz="2000" dirty="0"/>
              <a:t> then!</a:t>
            </a:r>
            <a:endParaRPr lang="en-US" sz="1800" dirty="0"/>
          </a:p>
        </p:txBody>
      </p:sp>
    </p:spTree>
    <p:extLst>
      <p:ext uri="{BB962C8B-B14F-4D97-AF65-F5344CB8AC3E}">
        <p14:creationId xmlns:p14="http://schemas.microsoft.com/office/powerpoint/2010/main" val="31993976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strike="sngStrike" dirty="0"/>
              <a:t>Setting Some Goals</a:t>
            </a:r>
          </a:p>
          <a:p>
            <a:r>
              <a:rPr lang="en-US" sz="2000" strike="sngStrike" dirty="0"/>
              <a:t>Working with </a:t>
            </a:r>
            <a:r>
              <a:rPr lang="en-US" sz="2000" strike="sngStrike" dirty="0">
                <a:latin typeface="Consolas" panose="020B0609020204030204" pitchFamily="49" charset="0"/>
                <a:cs typeface="Consolas" panose="020B0609020204030204" pitchFamily="49" charset="0"/>
              </a:rPr>
              <a:t>Button</a:t>
            </a:r>
          </a:p>
          <a:p>
            <a:r>
              <a:rPr lang="en-US" sz="2000" strike="sngStrike" dirty="0"/>
              <a:t>Working with </a:t>
            </a:r>
            <a:r>
              <a:rPr lang="en-US" sz="2000" strike="sngStrike" dirty="0" err="1">
                <a:latin typeface="Consolas" panose="020B0609020204030204" pitchFamily="49" charset="0"/>
                <a:cs typeface="Consolas" panose="020B0609020204030204" pitchFamily="49" charset="0"/>
              </a:rPr>
              <a:t>TouchableOpacity</a:t>
            </a:r>
            <a:endParaRPr lang="en-US" sz="2000" strike="sngStrike" dirty="0">
              <a:latin typeface="Consolas" panose="020B0609020204030204" pitchFamily="49" charset="0"/>
              <a:cs typeface="Consolas" panose="020B0609020204030204" pitchFamily="49" charset="0"/>
            </a:endParaRPr>
          </a:p>
          <a:p>
            <a:r>
              <a:rPr lang="en-US" sz="2000" strike="sngStrike" dirty="0">
                <a:latin typeface="Sagona Book" panose="02020503050505020204" pitchFamily="18" charset="0"/>
                <a:cs typeface="Consolas" panose="020B0609020204030204" pitchFamily="49" charset="0"/>
              </a:rPr>
              <a:t>Introduction to React Navigation</a:t>
            </a:r>
            <a:r>
              <a:rPr lang="en-US" sz="2000" dirty="0">
                <a:latin typeface="Sagona Book" panose="02020503050505020204" pitchFamily="18" charset="0"/>
                <a:cs typeface="Consolas" panose="020B0609020204030204" pitchFamily="49" charset="0"/>
              </a:rPr>
              <a:t>.</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63819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Setting Some Goals</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774699" y="1890849"/>
            <a:ext cx="9708243" cy="861880"/>
          </a:xfrm>
        </p:spPr>
        <p:txBody>
          <a:bodyPr>
            <a:normAutofit/>
          </a:bodyPr>
          <a:lstStyle/>
          <a:p>
            <a:r>
              <a:rPr lang="en-US" sz="2000" dirty="0"/>
              <a:t>There are </a:t>
            </a:r>
            <a:r>
              <a:rPr lang="en-US" sz="2000" dirty="0">
                <a:latin typeface="Consolas" panose="020B0609020204030204" pitchFamily="49" charset="0"/>
                <a:cs typeface="Consolas" panose="020B0609020204030204" pitchFamily="49" charset="0"/>
              </a:rPr>
              <a:t>Button</a:t>
            </a:r>
            <a:r>
              <a:rPr lang="en-US" sz="2000" dirty="0"/>
              <a:t>  components, yes!</a:t>
            </a:r>
          </a:p>
          <a:p>
            <a:pPr lvl="1"/>
            <a:r>
              <a:rPr lang="en-US" sz="1800" dirty="0"/>
              <a:t>And you would import them just as you import Text and </a:t>
            </a:r>
            <a:r>
              <a:rPr lang="en-US" sz="1800" dirty="0" err="1"/>
              <a:t>StyleSheet</a:t>
            </a:r>
            <a:r>
              <a:rPr lang="en-US" sz="1800" dirty="0"/>
              <a:t> and View!</a:t>
            </a:r>
          </a:p>
        </p:txBody>
      </p:sp>
      <p:pic>
        <p:nvPicPr>
          <p:cNvPr id="4" name="Picture 3">
            <a:extLst>
              <a:ext uri="{FF2B5EF4-FFF2-40B4-BE49-F238E27FC236}">
                <a16:creationId xmlns:a16="http://schemas.microsoft.com/office/drawing/2014/main" id="{59D3C1FB-F547-D243-BE85-9DB1EAF7CB55}"/>
              </a:ext>
            </a:extLst>
          </p:cNvPr>
          <p:cNvPicPr>
            <a:picLocks noChangeAspect="1"/>
          </p:cNvPicPr>
          <p:nvPr/>
        </p:nvPicPr>
        <p:blipFill>
          <a:blip r:embed="rId2"/>
          <a:stretch>
            <a:fillRect/>
          </a:stretch>
        </p:blipFill>
        <p:spPr>
          <a:xfrm>
            <a:off x="1209220" y="2794000"/>
            <a:ext cx="8839200" cy="635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BD51F2B-FADC-B14C-A979-91E2D1438C73}"/>
                  </a:ext>
                </a:extLst>
              </p14:cNvPr>
              <p14:cNvContentPartPr/>
              <p14:nvPr/>
            </p14:nvContentPartPr>
            <p14:xfrm>
              <a:off x="6537394" y="2966991"/>
              <a:ext cx="845640" cy="503280"/>
            </p14:xfrm>
          </p:contentPart>
        </mc:Choice>
        <mc:Fallback xmlns="">
          <p:pic>
            <p:nvPicPr>
              <p:cNvPr id="5" name="Ink 4">
                <a:extLst>
                  <a:ext uri="{FF2B5EF4-FFF2-40B4-BE49-F238E27FC236}">
                    <a16:creationId xmlns:a16="http://schemas.microsoft.com/office/drawing/2014/main" id="{3BD51F2B-FADC-B14C-A979-91E2D1438C73}"/>
                  </a:ext>
                </a:extLst>
              </p:cNvPr>
              <p:cNvPicPr/>
              <p:nvPr/>
            </p:nvPicPr>
            <p:blipFill>
              <a:blip r:embed="rId4"/>
              <a:stretch>
                <a:fillRect/>
              </a:stretch>
            </p:blipFill>
            <p:spPr>
              <a:xfrm>
                <a:off x="6528754" y="2957991"/>
                <a:ext cx="863280" cy="520920"/>
              </a:xfrm>
              <a:prstGeom prst="rect">
                <a:avLst/>
              </a:prstGeom>
            </p:spPr>
          </p:pic>
        </mc:Fallback>
      </mc:AlternateContent>
      <p:sp>
        <p:nvSpPr>
          <p:cNvPr id="6" name="Content Placeholder 2">
            <a:extLst>
              <a:ext uri="{FF2B5EF4-FFF2-40B4-BE49-F238E27FC236}">
                <a16:creationId xmlns:a16="http://schemas.microsoft.com/office/drawing/2014/main" id="{88DDF886-D1B7-6F40-883E-19430CBED386}"/>
              </a:ext>
            </a:extLst>
          </p:cNvPr>
          <p:cNvSpPr txBox="1">
            <a:spLocks/>
          </p:cNvSpPr>
          <p:nvPr/>
        </p:nvSpPr>
        <p:spPr>
          <a:xfrm>
            <a:off x="800485" y="3570044"/>
            <a:ext cx="9708243" cy="2645362"/>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But even though the name </a:t>
            </a:r>
            <a:r>
              <a:rPr lang="en-US" sz="2000" dirty="0">
                <a:latin typeface="Consolas" panose="020B0609020204030204" pitchFamily="49" charset="0"/>
                <a:cs typeface="Consolas" panose="020B0609020204030204" pitchFamily="49" charset="0"/>
              </a:rPr>
              <a:t>Button</a:t>
            </a:r>
            <a:r>
              <a:rPr lang="en-US" sz="2000" dirty="0"/>
              <a:t> is “self documenting”…</a:t>
            </a:r>
          </a:p>
          <a:p>
            <a:pPr lvl="1"/>
            <a:r>
              <a:rPr lang="en-US" sz="1800" dirty="0"/>
              <a:t>i.e., it has a descriptive name that gives you a good sense as to what it does.</a:t>
            </a:r>
          </a:p>
          <a:p>
            <a:pPr lvl="2"/>
            <a:r>
              <a:rPr lang="en-US" sz="1700" dirty="0"/>
              <a:t>i.e., “It is something that I can click on/press and then something will happen.”</a:t>
            </a:r>
          </a:p>
          <a:p>
            <a:r>
              <a:rPr lang="en-US" sz="1800" dirty="0"/>
              <a:t>It turns out its functionality is pretty limited!</a:t>
            </a:r>
          </a:p>
          <a:p>
            <a:r>
              <a:rPr lang="en-US" sz="1800" dirty="0"/>
              <a:t>The cooler way to handle user input is through the much-less-intuitively named component </a:t>
            </a:r>
            <a:r>
              <a:rPr lang="en-US" sz="1800" b="1" dirty="0" err="1">
                <a:latin typeface="Consolas" panose="020B0609020204030204" pitchFamily="49" charset="0"/>
                <a:cs typeface="Consolas" panose="020B0609020204030204" pitchFamily="49" charset="0"/>
              </a:rPr>
              <a:t>TouchableOpacity</a:t>
            </a:r>
            <a:endParaRPr lang="en-US" sz="1800" b="1"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D5B50E12-B58D-E241-9C8D-7DD72268D140}"/>
              </a:ext>
            </a:extLst>
          </p:cNvPr>
          <p:cNvPicPr>
            <a:picLocks noChangeAspect="1"/>
          </p:cNvPicPr>
          <p:nvPr/>
        </p:nvPicPr>
        <p:blipFill>
          <a:blip r:embed="rId5"/>
          <a:stretch>
            <a:fillRect/>
          </a:stretch>
        </p:blipFill>
        <p:spPr>
          <a:xfrm>
            <a:off x="774699" y="5916956"/>
            <a:ext cx="9779000" cy="596900"/>
          </a:xfrm>
          <a:prstGeom prst="rect">
            <a:avLst/>
          </a:prstGeom>
        </p:spPr>
      </p:pic>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BF96598-650F-D64F-827B-40A5D59CAE91}"/>
                  </a:ext>
                </a:extLst>
              </p14:cNvPr>
              <p14:cNvContentPartPr/>
              <p14:nvPr/>
            </p14:nvContentPartPr>
            <p14:xfrm>
              <a:off x="6096000" y="5942599"/>
              <a:ext cx="2054520" cy="654840"/>
            </p14:xfrm>
          </p:contentPart>
        </mc:Choice>
        <mc:Fallback xmlns="">
          <p:pic>
            <p:nvPicPr>
              <p:cNvPr id="8" name="Ink 7">
                <a:extLst>
                  <a:ext uri="{FF2B5EF4-FFF2-40B4-BE49-F238E27FC236}">
                    <a16:creationId xmlns:a16="http://schemas.microsoft.com/office/drawing/2014/main" id="{DBF96598-650F-D64F-827B-40A5D59CAE91}"/>
                  </a:ext>
                </a:extLst>
              </p:cNvPr>
              <p:cNvPicPr/>
              <p:nvPr/>
            </p:nvPicPr>
            <p:blipFill>
              <a:blip r:embed="rId7"/>
              <a:stretch>
                <a:fillRect/>
              </a:stretch>
            </p:blipFill>
            <p:spPr>
              <a:xfrm>
                <a:off x="6087360" y="5933599"/>
                <a:ext cx="2072160" cy="672480"/>
              </a:xfrm>
              <a:prstGeom prst="rect">
                <a:avLst/>
              </a:prstGeom>
            </p:spPr>
          </p:pic>
        </mc:Fallback>
      </mc:AlternateContent>
    </p:spTree>
    <p:extLst>
      <p:ext uri="{BB962C8B-B14F-4D97-AF65-F5344CB8AC3E}">
        <p14:creationId xmlns:p14="http://schemas.microsoft.com/office/powerpoint/2010/main" val="24806022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9232</TotalTime>
  <Words>4413</Words>
  <Application>Microsoft Macintosh PowerPoint</Application>
  <PresentationFormat>Widescreen</PresentationFormat>
  <Paragraphs>596</Paragraphs>
  <Slides>83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Calibri</vt:lpstr>
      <vt:lpstr>Consolas</vt:lpstr>
      <vt:lpstr>Garamond</vt:lpstr>
      <vt:lpstr>Sagona Book</vt:lpstr>
      <vt:lpstr>Sagona ExtraLight</vt:lpstr>
      <vt:lpstr>SavonVTI</vt:lpstr>
      <vt:lpstr>Mobile Application Development, Fall 2021  Navigation and Multiscreen Apps</vt:lpstr>
      <vt:lpstr>Today’s Agenda</vt:lpstr>
      <vt:lpstr>Setting Some Goals</vt:lpstr>
      <vt:lpstr>Setting Some Goals</vt:lpstr>
      <vt:lpstr>Setting Some Goals</vt:lpstr>
      <vt:lpstr>Setting Some Goals</vt:lpstr>
      <vt:lpstr>Setting Some Goals</vt:lpstr>
      <vt:lpstr>Setting Some Goals</vt:lpstr>
      <vt:lpstr>Setting Some Goals</vt:lpstr>
      <vt:lpstr>Setting Some Goals</vt:lpstr>
      <vt:lpstr>Today’s Agenda</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Working with Button</vt:lpstr>
      <vt:lpstr>Today’s Agenda</vt:lpstr>
      <vt:lpstr>Working with TouchableOpacity</vt:lpstr>
      <vt:lpstr>Working with TouchableOpacity</vt:lpstr>
      <vt:lpstr>Working with TouchableOpacity</vt:lpstr>
      <vt:lpstr>Working with TouchableOpacity</vt:lpstr>
      <vt:lpstr>Working with TouchableOpacity</vt:lpstr>
      <vt:lpstr>Working with TouchableOpacity</vt:lpstr>
      <vt:lpstr>Working with TouchableOpacity</vt:lpstr>
      <vt:lpstr>Working with TouchableOpacity</vt:lpstr>
      <vt:lpstr>Working with TouchableOpacity</vt:lpstr>
      <vt:lpstr>Working with TouchableOpacity</vt:lpstr>
      <vt:lpstr>Working with TouchableOpacity</vt:lpstr>
      <vt:lpstr>Working with TouchableOpacity</vt:lpstr>
      <vt:lpstr>Today’s Agenda</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Introduction to React Navigation</vt:lpstr>
      <vt:lpstr>Today’s 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730</cp:revision>
  <dcterms:created xsi:type="dcterms:W3CDTF">2020-01-13T18:17:54Z</dcterms:created>
  <dcterms:modified xsi:type="dcterms:W3CDTF">2021-09-14T14:09:39Z</dcterms:modified>
</cp:coreProperties>
</file>